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2.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theme/theme3.xml" ContentType="application/vnd.openxmlformats-officedocument.theme+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4.xml" ContentType="application/vnd.openxmlformats-officedocument.theme+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4"/>
    <p:sldMasterId id="2147484281" r:id="rId5"/>
    <p:sldMasterId id="2147484301" r:id="rId6"/>
    <p:sldMasterId id="2147484321" r:id="rId7"/>
    <p:sldMasterId id="2147484343" r:id="rId8"/>
  </p:sldMasterIdLst>
  <p:notesMasterIdLst>
    <p:notesMasterId r:id="rId46"/>
  </p:notesMasterIdLst>
  <p:handoutMasterIdLst>
    <p:handoutMasterId r:id="rId47"/>
  </p:handoutMasterIdLst>
  <p:sldIdLst>
    <p:sldId id="1412" r:id="rId9"/>
    <p:sldId id="1543" r:id="rId10"/>
    <p:sldId id="1650" r:id="rId11"/>
    <p:sldId id="1640" r:id="rId12"/>
    <p:sldId id="1622" r:id="rId13"/>
    <p:sldId id="1544" r:id="rId14"/>
    <p:sldId id="1636" r:id="rId15"/>
    <p:sldId id="1657" r:id="rId16"/>
    <p:sldId id="1637" r:id="rId17"/>
    <p:sldId id="1638" r:id="rId18"/>
    <p:sldId id="1634" r:id="rId19"/>
    <p:sldId id="1628" r:id="rId20"/>
    <p:sldId id="1629" r:id="rId21"/>
    <p:sldId id="1645" r:id="rId22"/>
    <p:sldId id="1644" r:id="rId23"/>
    <p:sldId id="1656" r:id="rId24"/>
    <p:sldId id="1613" r:id="rId25"/>
    <p:sldId id="1563" r:id="rId26"/>
    <p:sldId id="1607" r:id="rId27"/>
    <p:sldId id="1608" r:id="rId28"/>
    <p:sldId id="1545" r:id="rId29"/>
    <p:sldId id="1641" r:id="rId30"/>
    <p:sldId id="1642" r:id="rId31"/>
    <p:sldId id="1643" r:id="rId32"/>
    <p:sldId id="1601" r:id="rId33"/>
    <p:sldId id="1646" r:id="rId34"/>
    <p:sldId id="1648" r:id="rId35"/>
    <p:sldId id="1649" r:id="rId36"/>
    <p:sldId id="1655" r:id="rId37"/>
    <p:sldId id="1651" r:id="rId38"/>
    <p:sldId id="1652" r:id="rId39"/>
    <p:sldId id="1653" r:id="rId40"/>
    <p:sldId id="1654" r:id="rId41"/>
    <p:sldId id="1584" r:id="rId42"/>
    <p:sldId id="1585" r:id="rId43"/>
    <p:sldId id="1586" r:id="rId44"/>
    <p:sldId id="1594" r:id="rId45"/>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FF377351-AA58-4A42-A64C-48719B975E8A}">
          <p14:sldIdLst>
            <p14:sldId id="1412"/>
            <p14:sldId id="1543"/>
            <p14:sldId id="1650"/>
            <p14:sldId id="1640"/>
            <p14:sldId id="1622"/>
            <p14:sldId id="1544"/>
            <p14:sldId id="1636"/>
            <p14:sldId id="1657"/>
            <p14:sldId id="1637"/>
            <p14:sldId id="1638"/>
            <p14:sldId id="1634"/>
            <p14:sldId id="1628"/>
            <p14:sldId id="1629"/>
            <p14:sldId id="1645"/>
            <p14:sldId id="1644"/>
            <p14:sldId id="1656"/>
            <p14:sldId id="1613"/>
            <p14:sldId id="1563"/>
            <p14:sldId id="1607"/>
            <p14:sldId id="1608"/>
            <p14:sldId id="1545"/>
            <p14:sldId id="1641"/>
            <p14:sldId id="1642"/>
            <p14:sldId id="1643"/>
            <p14:sldId id="1601"/>
            <p14:sldId id="1646"/>
            <p14:sldId id="1648"/>
            <p14:sldId id="1649"/>
            <p14:sldId id="1655"/>
            <p14:sldId id="1651"/>
            <p14:sldId id="1652"/>
            <p14:sldId id="1653"/>
            <p14:sldId id="1654"/>
          </p14:sldIdLst>
        </p14:section>
        <p14:section name="Outtro" id="{06DE65B1-6014-4CEE-AB7E-2EE1648AA32B}">
          <p14:sldIdLst>
            <p14:sldId id="1584"/>
            <p14:sldId id="1585"/>
            <p14:sldId id="1586"/>
            <p14:sldId id="1594"/>
          </p14:sldIdLst>
        </p14:section>
        <p14:section name="Appendix" id="{46512C75-7E2C-4C94-8152-9542C4528862}">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Sanjeevini Mittal" initials="SM" lastIdx="1" clrIdx="2">
    <p:extLst>
      <p:ext uri="{19B8F6BF-5375-455C-9EA6-DF929625EA0E}">
        <p15:presenceInfo xmlns:p15="http://schemas.microsoft.com/office/powerpoint/2012/main" userId="a25184d55ffa7663" providerId="Windows Live"/>
      </p:ext>
    </p:extLst>
  </p:cmAuthor>
  <p:cmAuthor id="3" name="Jeremy Thake" initials="" lastIdx="1" clrIdx="3"/>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9E49"/>
    <a:srgbClr val="FFFFFF"/>
    <a:srgbClr val="0072C6"/>
    <a:srgbClr val="00BCF2"/>
    <a:srgbClr val="7FBA00"/>
    <a:srgbClr val="002050"/>
    <a:srgbClr val="000000"/>
    <a:srgbClr val="68217A"/>
    <a:srgbClr val="B4009E"/>
    <a:srgbClr val="DC3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555" autoAdjust="0"/>
    <p:restoredTop sz="74311" autoAdjust="0"/>
  </p:normalViewPr>
  <p:slideViewPr>
    <p:cSldViewPr snapToObjects="1">
      <p:cViewPr>
        <p:scale>
          <a:sx n="60" d="100"/>
          <a:sy n="60" d="100"/>
        </p:scale>
        <p:origin x="630" y="228"/>
      </p:cViewPr>
      <p:guideLst/>
    </p:cSldViewPr>
  </p:slideViewPr>
  <p:outlineViewPr>
    <p:cViewPr>
      <p:scale>
        <a:sx n="33" d="100"/>
        <a:sy n="33" d="100"/>
      </p:scale>
      <p:origin x="0" y="-2862"/>
    </p:cViewPr>
  </p:outlineViewPr>
  <p:notesTextViewPr>
    <p:cViewPr>
      <p:scale>
        <a:sx n="3" d="2"/>
        <a:sy n="3" d="2"/>
      </p:scale>
      <p:origin x="0" y="0"/>
    </p:cViewPr>
  </p:notesTextViewPr>
  <p:sorterViewPr>
    <p:cViewPr>
      <p:scale>
        <a:sx n="50" d="100"/>
        <a:sy n="50" d="100"/>
      </p:scale>
      <p:origin x="0" y="0"/>
    </p:cViewPr>
  </p:sorterViewPr>
  <p:notesViewPr>
    <p:cSldViewPr snapToObjects="1" showGuides="1">
      <p:cViewPr varScale="1">
        <p:scale>
          <a:sx n="81" d="100"/>
          <a:sy n="81" d="100"/>
        </p:scale>
        <p:origin x="2226" y="96"/>
      </p:cViewPr>
      <p:guideLst>
        <p:guide orient="horz" pos="2880"/>
        <p:guide pos="2160"/>
      </p:guideLst>
    </p:cSldViewPr>
  </p:notesViewPr>
  <p:gridSpacing cx="91439" cy="91439"/>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slide" Target="slides/slide31.xml"/><Relationship Id="rId3" Type="http://schemas.openxmlformats.org/officeDocument/2006/relationships/customXml" Target="../customXml/item3.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slide" Target="slides/slide34.xml"/><Relationship Id="rId47" Type="http://schemas.openxmlformats.org/officeDocument/2006/relationships/handoutMaster" Target="handoutMasters/handoutMaster1.xml"/><Relationship Id="rId50" Type="http://schemas.openxmlformats.org/officeDocument/2006/relationships/viewProps" Target="viewProps.xml"/><Relationship Id="rId7" Type="http://schemas.openxmlformats.org/officeDocument/2006/relationships/slideMaster" Target="slideMasters/slideMaster4.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slide" Target="slides/slide21.xml"/><Relationship Id="rId41" Type="http://schemas.openxmlformats.org/officeDocument/2006/relationships/slide" Target="slides/slide33.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slide" Target="slides/slide37.xml"/><Relationship Id="rId5" Type="http://schemas.openxmlformats.org/officeDocument/2006/relationships/slideMaster" Target="slideMasters/slideMaster2.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presProps" Target="presProps.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commentAuthors" Target="commentAuthors.xml"/><Relationship Id="rId8" Type="http://schemas.openxmlformats.org/officeDocument/2006/relationships/slideMaster" Target="slideMasters/slideMaster5.xml"/><Relationship Id="rId51"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7442847-8565-4007-B0F8-5BCB962327AC}" type="doc">
      <dgm:prSet loTypeId="urn:microsoft.com/office/officeart/2005/8/layout/lProcess2" loCatId="list" qsTypeId="urn:microsoft.com/office/officeart/2005/8/quickstyle/simple1" qsCatId="simple" csTypeId="urn:microsoft.com/office/officeart/2005/8/colors/accent1_2" csCatId="accent1" phldr="1"/>
      <dgm:spPr/>
      <dgm:t>
        <a:bodyPr/>
        <a:lstStyle/>
        <a:p>
          <a:endParaRPr lang="en-US"/>
        </a:p>
      </dgm:t>
    </dgm:pt>
    <dgm:pt modelId="{57285CE7-742C-48D7-8B38-B78B93A4879D}">
      <dgm:prSet phldrT="[Text]"/>
      <dgm:spPr/>
      <dgm:t>
        <a:bodyPr/>
        <a:lstStyle/>
        <a:p>
          <a:r>
            <a:rPr lang="en-US" dirty="0" smtClean="0"/>
            <a:t>SharePoint</a:t>
          </a:r>
          <a:endParaRPr lang="en-US" dirty="0"/>
        </a:p>
      </dgm:t>
    </dgm:pt>
    <dgm:pt modelId="{A8175F32-F331-419E-A3DC-1843C66184A9}" type="parTrans" cxnId="{B163E74B-81D4-4F1A-B39C-8B1F93DB8378}">
      <dgm:prSet/>
      <dgm:spPr/>
      <dgm:t>
        <a:bodyPr/>
        <a:lstStyle/>
        <a:p>
          <a:endParaRPr lang="en-US"/>
        </a:p>
      </dgm:t>
    </dgm:pt>
    <dgm:pt modelId="{162A0049-6BE2-4ED7-AB82-1FC8DBB048C3}" type="sibTrans" cxnId="{B163E74B-81D4-4F1A-B39C-8B1F93DB8378}">
      <dgm:prSet/>
      <dgm:spPr/>
      <dgm:t>
        <a:bodyPr/>
        <a:lstStyle/>
        <a:p>
          <a:endParaRPr lang="en-US"/>
        </a:p>
      </dgm:t>
    </dgm:pt>
    <dgm:pt modelId="{9E78BAD5-E5E0-4625-8C83-81BFB10B3FC7}">
      <dgm:prSet phldrT="[Text]"/>
      <dgm:spPr/>
      <dgm:t>
        <a:bodyPr/>
        <a:lstStyle/>
        <a:p>
          <a:r>
            <a:rPr lang="en-US" dirty="0" smtClean="0"/>
            <a:t>Files</a:t>
          </a:r>
          <a:endParaRPr lang="en-US" dirty="0"/>
        </a:p>
      </dgm:t>
    </dgm:pt>
    <dgm:pt modelId="{12CC54D5-E7B0-4360-B640-94222E99CE25}" type="parTrans" cxnId="{031B8CD3-317B-420D-8FB5-BDBFD331F10C}">
      <dgm:prSet/>
      <dgm:spPr/>
      <dgm:t>
        <a:bodyPr/>
        <a:lstStyle/>
        <a:p>
          <a:endParaRPr lang="en-US"/>
        </a:p>
      </dgm:t>
    </dgm:pt>
    <dgm:pt modelId="{6E2DC9DA-3511-432A-A534-5C0718BB01C6}" type="sibTrans" cxnId="{031B8CD3-317B-420D-8FB5-BDBFD331F10C}">
      <dgm:prSet/>
      <dgm:spPr/>
      <dgm:t>
        <a:bodyPr/>
        <a:lstStyle/>
        <a:p>
          <a:endParaRPr lang="en-US"/>
        </a:p>
      </dgm:t>
    </dgm:pt>
    <dgm:pt modelId="{EAC6F25B-D7D0-4ADF-A149-FF4AA0071B99}">
      <dgm:prSet phldrT="[Text]"/>
      <dgm:spPr/>
      <dgm:t>
        <a:bodyPr/>
        <a:lstStyle/>
        <a:p>
          <a:r>
            <a:rPr lang="en-US" dirty="0" smtClean="0"/>
            <a:t>OneDrive</a:t>
          </a:r>
        </a:p>
        <a:p>
          <a:r>
            <a:rPr lang="en-US" dirty="0" smtClean="0"/>
            <a:t>for Business</a:t>
          </a:r>
          <a:endParaRPr lang="en-US" dirty="0"/>
        </a:p>
      </dgm:t>
    </dgm:pt>
    <dgm:pt modelId="{A1B7722F-7FE6-4140-82E2-1C3A0633883C}" type="parTrans" cxnId="{F4F2CD9A-06F0-4E56-B725-7EEB4346835F}">
      <dgm:prSet/>
      <dgm:spPr/>
      <dgm:t>
        <a:bodyPr/>
        <a:lstStyle/>
        <a:p>
          <a:endParaRPr lang="en-US"/>
        </a:p>
      </dgm:t>
    </dgm:pt>
    <dgm:pt modelId="{8C9A92E1-08F1-4514-8143-E131E332C883}" type="sibTrans" cxnId="{F4F2CD9A-06F0-4E56-B725-7EEB4346835F}">
      <dgm:prSet/>
      <dgm:spPr/>
      <dgm:t>
        <a:bodyPr/>
        <a:lstStyle/>
        <a:p>
          <a:endParaRPr lang="en-US"/>
        </a:p>
      </dgm:t>
    </dgm:pt>
    <dgm:pt modelId="{AC04D389-4DB9-4069-A2A2-95EBB1A48548}">
      <dgm:prSet phldrT="[Text]"/>
      <dgm:spPr/>
      <dgm:t>
        <a:bodyPr/>
        <a:lstStyle/>
        <a:p>
          <a:r>
            <a:rPr lang="en-US" dirty="0" smtClean="0"/>
            <a:t>Active Directory</a:t>
          </a:r>
          <a:endParaRPr lang="en-US" dirty="0"/>
        </a:p>
      </dgm:t>
    </dgm:pt>
    <dgm:pt modelId="{EF57989A-EF6D-457D-815E-80CA552A447D}" type="parTrans" cxnId="{945370DD-8394-416F-A1F5-1729C4E24FA4}">
      <dgm:prSet/>
      <dgm:spPr/>
      <dgm:t>
        <a:bodyPr/>
        <a:lstStyle/>
        <a:p>
          <a:endParaRPr lang="en-US"/>
        </a:p>
      </dgm:t>
    </dgm:pt>
    <dgm:pt modelId="{A963EF08-79FE-4CA3-AF66-671797D10467}" type="sibTrans" cxnId="{945370DD-8394-416F-A1F5-1729C4E24FA4}">
      <dgm:prSet/>
      <dgm:spPr/>
      <dgm:t>
        <a:bodyPr/>
        <a:lstStyle/>
        <a:p>
          <a:endParaRPr lang="en-US"/>
        </a:p>
      </dgm:t>
    </dgm:pt>
    <dgm:pt modelId="{18EE62DE-E8BD-402A-82EC-142338DB2840}">
      <dgm:prSet phldrT="[Text]"/>
      <dgm:spPr/>
      <dgm:t>
        <a:bodyPr/>
        <a:lstStyle/>
        <a:p>
          <a:r>
            <a:rPr lang="en-US" dirty="0" smtClean="0"/>
            <a:t>Exchange</a:t>
          </a:r>
          <a:endParaRPr lang="en-US" dirty="0"/>
        </a:p>
      </dgm:t>
    </dgm:pt>
    <dgm:pt modelId="{938DF4CD-FB60-4738-834C-22B40E7D54CC}" type="parTrans" cxnId="{AC17A61A-5451-4BF4-9467-F39FD828EAD6}">
      <dgm:prSet/>
      <dgm:spPr/>
      <dgm:t>
        <a:bodyPr/>
        <a:lstStyle/>
        <a:p>
          <a:endParaRPr lang="en-US"/>
        </a:p>
      </dgm:t>
    </dgm:pt>
    <dgm:pt modelId="{EE5F6B25-D580-499A-9BB1-FEF69D02179A}" type="sibTrans" cxnId="{AC17A61A-5451-4BF4-9467-F39FD828EAD6}">
      <dgm:prSet/>
      <dgm:spPr/>
      <dgm:t>
        <a:bodyPr/>
        <a:lstStyle/>
        <a:p>
          <a:endParaRPr lang="en-US"/>
        </a:p>
      </dgm:t>
    </dgm:pt>
    <dgm:pt modelId="{896C75D0-DC46-45CC-878F-525D59D855FB}">
      <dgm:prSet phldrT="[Text]"/>
      <dgm:spPr/>
      <dgm:t>
        <a:bodyPr/>
        <a:lstStyle/>
        <a:p>
          <a:r>
            <a:rPr lang="en-US" dirty="0" smtClean="0"/>
            <a:t>Sites</a:t>
          </a:r>
          <a:endParaRPr lang="en-US" dirty="0"/>
        </a:p>
      </dgm:t>
    </dgm:pt>
    <dgm:pt modelId="{280FE3FF-D837-4F85-9279-8E1A3839A451}" type="parTrans" cxnId="{A01FDA04-52D4-45BA-BA2A-2CC808AB225C}">
      <dgm:prSet/>
      <dgm:spPr/>
      <dgm:t>
        <a:bodyPr/>
        <a:lstStyle/>
        <a:p>
          <a:endParaRPr lang="en-US"/>
        </a:p>
      </dgm:t>
    </dgm:pt>
    <dgm:pt modelId="{2F9FDBDD-5BD2-4070-811D-A0987CF5DBD4}" type="sibTrans" cxnId="{A01FDA04-52D4-45BA-BA2A-2CC808AB225C}">
      <dgm:prSet/>
      <dgm:spPr/>
      <dgm:t>
        <a:bodyPr/>
        <a:lstStyle/>
        <a:p>
          <a:endParaRPr lang="en-US"/>
        </a:p>
      </dgm:t>
    </dgm:pt>
    <dgm:pt modelId="{491FA5C4-A94E-44FC-A724-2B5FE5CD798E}">
      <dgm:prSet phldrT="[Text]"/>
      <dgm:spPr/>
      <dgm:t>
        <a:bodyPr/>
        <a:lstStyle/>
        <a:p>
          <a:r>
            <a:rPr lang="en-US" dirty="0" smtClean="0"/>
            <a:t>Mail</a:t>
          </a:r>
          <a:endParaRPr lang="en-US" dirty="0"/>
        </a:p>
      </dgm:t>
    </dgm:pt>
    <dgm:pt modelId="{26180C96-E7EC-401E-A31A-311F4F8437E4}" type="parTrans" cxnId="{D7862F7B-F5B6-473A-B352-815C0C33722D}">
      <dgm:prSet/>
      <dgm:spPr/>
      <dgm:t>
        <a:bodyPr/>
        <a:lstStyle/>
        <a:p>
          <a:endParaRPr lang="en-US"/>
        </a:p>
      </dgm:t>
    </dgm:pt>
    <dgm:pt modelId="{1DD64D40-6C38-4F7E-80BC-2B82C6FC7554}" type="sibTrans" cxnId="{D7862F7B-F5B6-473A-B352-815C0C33722D}">
      <dgm:prSet/>
      <dgm:spPr/>
      <dgm:t>
        <a:bodyPr/>
        <a:lstStyle/>
        <a:p>
          <a:endParaRPr lang="en-US"/>
        </a:p>
      </dgm:t>
    </dgm:pt>
    <dgm:pt modelId="{CB7CE6F3-9BE2-44C7-BB36-C3F1E2D56319}">
      <dgm:prSet phldrT="[Text]"/>
      <dgm:spPr/>
      <dgm:t>
        <a:bodyPr/>
        <a:lstStyle/>
        <a:p>
          <a:r>
            <a:rPr lang="en-US" dirty="0" smtClean="0"/>
            <a:t>Calendar</a:t>
          </a:r>
          <a:endParaRPr lang="en-US" dirty="0"/>
        </a:p>
      </dgm:t>
    </dgm:pt>
    <dgm:pt modelId="{0EBEFF4A-E16C-4BF2-A953-DD038A492E2C}" type="parTrans" cxnId="{9F303E9A-D182-4F87-AB38-FCC8D9ADBE84}">
      <dgm:prSet/>
      <dgm:spPr/>
      <dgm:t>
        <a:bodyPr/>
        <a:lstStyle/>
        <a:p>
          <a:endParaRPr lang="en-US"/>
        </a:p>
      </dgm:t>
    </dgm:pt>
    <dgm:pt modelId="{ED2414E0-322C-4625-B8A1-C44B37F2E0EA}" type="sibTrans" cxnId="{9F303E9A-D182-4F87-AB38-FCC8D9ADBE84}">
      <dgm:prSet/>
      <dgm:spPr/>
      <dgm:t>
        <a:bodyPr/>
        <a:lstStyle/>
        <a:p>
          <a:endParaRPr lang="en-US"/>
        </a:p>
      </dgm:t>
    </dgm:pt>
    <dgm:pt modelId="{21074AEF-B18F-4176-8638-5F8C7B3E12F4}">
      <dgm:prSet phldrT="[Text]"/>
      <dgm:spPr/>
      <dgm:t>
        <a:bodyPr/>
        <a:lstStyle/>
        <a:p>
          <a:r>
            <a:rPr lang="en-US" dirty="0" smtClean="0"/>
            <a:t>Contacts</a:t>
          </a:r>
          <a:endParaRPr lang="en-US" dirty="0"/>
        </a:p>
      </dgm:t>
    </dgm:pt>
    <dgm:pt modelId="{3176EC9D-A35C-4989-8036-5B61F3C90210}" type="parTrans" cxnId="{17D67396-09CF-4B00-8180-8B22B6ED18CE}">
      <dgm:prSet/>
      <dgm:spPr/>
      <dgm:t>
        <a:bodyPr/>
        <a:lstStyle/>
        <a:p>
          <a:endParaRPr lang="en-US"/>
        </a:p>
      </dgm:t>
    </dgm:pt>
    <dgm:pt modelId="{88271733-7192-4D54-B4AC-A18A1DEB5AF5}" type="sibTrans" cxnId="{17D67396-09CF-4B00-8180-8B22B6ED18CE}">
      <dgm:prSet/>
      <dgm:spPr/>
      <dgm:t>
        <a:bodyPr/>
        <a:lstStyle/>
        <a:p>
          <a:endParaRPr lang="en-US"/>
        </a:p>
      </dgm:t>
    </dgm:pt>
    <dgm:pt modelId="{EF2B689A-3836-47BC-9AF1-C08996B5C6A3}">
      <dgm:prSet phldrT="[Text]"/>
      <dgm:spPr/>
      <dgm:t>
        <a:bodyPr/>
        <a:lstStyle/>
        <a:p>
          <a:r>
            <a:rPr lang="en-US" dirty="0" smtClean="0"/>
            <a:t>Users</a:t>
          </a:r>
          <a:endParaRPr lang="en-US" dirty="0"/>
        </a:p>
      </dgm:t>
    </dgm:pt>
    <dgm:pt modelId="{5025CC92-0B75-49A5-B1CF-00C611A76780}" type="parTrans" cxnId="{563DC986-438E-4076-8687-8863BD0B3A61}">
      <dgm:prSet/>
      <dgm:spPr/>
      <dgm:t>
        <a:bodyPr/>
        <a:lstStyle/>
        <a:p>
          <a:endParaRPr lang="en-US"/>
        </a:p>
      </dgm:t>
    </dgm:pt>
    <dgm:pt modelId="{2FFD98EF-AC1F-4BEE-BC4C-A3D6F5B4B49B}" type="sibTrans" cxnId="{563DC986-438E-4076-8687-8863BD0B3A61}">
      <dgm:prSet/>
      <dgm:spPr/>
      <dgm:t>
        <a:bodyPr/>
        <a:lstStyle/>
        <a:p>
          <a:endParaRPr lang="en-US"/>
        </a:p>
      </dgm:t>
    </dgm:pt>
    <dgm:pt modelId="{7AD44F69-59A9-4EDF-91B7-E507A38BB202}">
      <dgm:prSet phldrT="[Text]"/>
      <dgm:spPr/>
      <dgm:t>
        <a:bodyPr/>
        <a:lstStyle/>
        <a:p>
          <a:r>
            <a:rPr lang="en-US" dirty="0" smtClean="0"/>
            <a:t>Groups</a:t>
          </a:r>
          <a:endParaRPr lang="en-US" dirty="0"/>
        </a:p>
      </dgm:t>
    </dgm:pt>
    <dgm:pt modelId="{69488C2E-FA17-409A-8FE0-08BB27C6E2CB}" type="parTrans" cxnId="{DD6C7099-0407-445D-802A-D424E984D172}">
      <dgm:prSet/>
      <dgm:spPr/>
      <dgm:t>
        <a:bodyPr/>
        <a:lstStyle/>
        <a:p>
          <a:endParaRPr lang="en-US"/>
        </a:p>
      </dgm:t>
    </dgm:pt>
    <dgm:pt modelId="{F32C7BA6-791F-42A2-BD9A-DF6591F28B43}" type="sibTrans" cxnId="{DD6C7099-0407-445D-802A-D424E984D172}">
      <dgm:prSet/>
      <dgm:spPr/>
      <dgm:t>
        <a:bodyPr/>
        <a:lstStyle/>
        <a:p>
          <a:endParaRPr lang="en-US"/>
        </a:p>
      </dgm:t>
    </dgm:pt>
    <dgm:pt modelId="{056842F1-0024-4800-994D-5A92FCE04760}" type="pres">
      <dgm:prSet presAssocID="{D7442847-8565-4007-B0F8-5BCB962327AC}" presName="theList" presStyleCnt="0">
        <dgm:presLayoutVars>
          <dgm:dir/>
          <dgm:animLvl val="lvl"/>
          <dgm:resizeHandles val="exact"/>
        </dgm:presLayoutVars>
      </dgm:prSet>
      <dgm:spPr/>
      <dgm:t>
        <a:bodyPr/>
        <a:lstStyle/>
        <a:p>
          <a:endParaRPr lang="en-US"/>
        </a:p>
      </dgm:t>
    </dgm:pt>
    <dgm:pt modelId="{029F9EAF-5DF8-4B0F-BF43-FBB4121381DF}" type="pres">
      <dgm:prSet presAssocID="{AC04D389-4DB9-4069-A2A2-95EBB1A48548}" presName="compNode" presStyleCnt="0"/>
      <dgm:spPr/>
    </dgm:pt>
    <dgm:pt modelId="{87938D7F-7E8D-4775-997A-0ABF1D819138}" type="pres">
      <dgm:prSet presAssocID="{AC04D389-4DB9-4069-A2A2-95EBB1A48548}" presName="aNode" presStyleLbl="bgShp" presStyleIdx="0" presStyleCnt="4"/>
      <dgm:spPr/>
      <dgm:t>
        <a:bodyPr/>
        <a:lstStyle/>
        <a:p>
          <a:endParaRPr lang="en-US"/>
        </a:p>
      </dgm:t>
    </dgm:pt>
    <dgm:pt modelId="{2E98F690-0ABE-4388-92AE-A78D48CB3472}" type="pres">
      <dgm:prSet presAssocID="{AC04D389-4DB9-4069-A2A2-95EBB1A48548}" presName="textNode" presStyleLbl="bgShp" presStyleIdx="0" presStyleCnt="4"/>
      <dgm:spPr/>
      <dgm:t>
        <a:bodyPr/>
        <a:lstStyle/>
        <a:p>
          <a:endParaRPr lang="en-US"/>
        </a:p>
      </dgm:t>
    </dgm:pt>
    <dgm:pt modelId="{1E4272EB-A6BC-4187-B444-13EA8F293DE6}" type="pres">
      <dgm:prSet presAssocID="{AC04D389-4DB9-4069-A2A2-95EBB1A48548}" presName="compChildNode" presStyleCnt="0"/>
      <dgm:spPr/>
    </dgm:pt>
    <dgm:pt modelId="{CDCE765A-5B3C-4D67-8539-A04CC107A318}" type="pres">
      <dgm:prSet presAssocID="{AC04D389-4DB9-4069-A2A2-95EBB1A48548}" presName="theInnerList" presStyleCnt="0"/>
      <dgm:spPr/>
    </dgm:pt>
    <dgm:pt modelId="{5F26A98B-0350-4A8E-A966-ACC6BAC9269E}" type="pres">
      <dgm:prSet presAssocID="{EF2B689A-3836-47BC-9AF1-C08996B5C6A3}" presName="childNode" presStyleLbl="node1" presStyleIdx="0" presStyleCnt="7">
        <dgm:presLayoutVars>
          <dgm:bulletEnabled val="1"/>
        </dgm:presLayoutVars>
      </dgm:prSet>
      <dgm:spPr/>
      <dgm:t>
        <a:bodyPr/>
        <a:lstStyle/>
        <a:p>
          <a:endParaRPr lang="en-US"/>
        </a:p>
      </dgm:t>
    </dgm:pt>
    <dgm:pt modelId="{39732D22-83AC-44C0-9CB5-06C40E902747}" type="pres">
      <dgm:prSet presAssocID="{EF2B689A-3836-47BC-9AF1-C08996B5C6A3}" presName="aSpace2" presStyleCnt="0"/>
      <dgm:spPr/>
    </dgm:pt>
    <dgm:pt modelId="{4BF78049-4130-412C-8BD4-2A648BDDF7A9}" type="pres">
      <dgm:prSet presAssocID="{7AD44F69-59A9-4EDF-91B7-E507A38BB202}" presName="childNode" presStyleLbl="node1" presStyleIdx="1" presStyleCnt="7">
        <dgm:presLayoutVars>
          <dgm:bulletEnabled val="1"/>
        </dgm:presLayoutVars>
      </dgm:prSet>
      <dgm:spPr/>
      <dgm:t>
        <a:bodyPr/>
        <a:lstStyle/>
        <a:p>
          <a:endParaRPr lang="en-US"/>
        </a:p>
      </dgm:t>
    </dgm:pt>
    <dgm:pt modelId="{2A8EC40C-5A6F-47F6-ADC7-5D58EE454B46}" type="pres">
      <dgm:prSet presAssocID="{AC04D389-4DB9-4069-A2A2-95EBB1A48548}" presName="aSpace" presStyleCnt="0"/>
      <dgm:spPr/>
    </dgm:pt>
    <dgm:pt modelId="{9D7290D7-162F-47BF-BB61-A0CB30ACD98D}" type="pres">
      <dgm:prSet presAssocID="{18EE62DE-E8BD-402A-82EC-142338DB2840}" presName="compNode" presStyleCnt="0"/>
      <dgm:spPr/>
    </dgm:pt>
    <dgm:pt modelId="{15DEA3A9-E73A-479A-B157-2FFD62AD2E6A}" type="pres">
      <dgm:prSet presAssocID="{18EE62DE-E8BD-402A-82EC-142338DB2840}" presName="aNode" presStyleLbl="bgShp" presStyleIdx="1" presStyleCnt="4"/>
      <dgm:spPr/>
      <dgm:t>
        <a:bodyPr/>
        <a:lstStyle/>
        <a:p>
          <a:endParaRPr lang="en-US"/>
        </a:p>
      </dgm:t>
    </dgm:pt>
    <dgm:pt modelId="{6640AD9F-3627-4C9F-A569-AC4FDA35C12D}" type="pres">
      <dgm:prSet presAssocID="{18EE62DE-E8BD-402A-82EC-142338DB2840}" presName="textNode" presStyleLbl="bgShp" presStyleIdx="1" presStyleCnt="4"/>
      <dgm:spPr/>
      <dgm:t>
        <a:bodyPr/>
        <a:lstStyle/>
        <a:p>
          <a:endParaRPr lang="en-US"/>
        </a:p>
      </dgm:t>
    </dgm:pt>
    <dgm:pt modelId="{F8CBFE06-23CD-4D17-BD4A-BC629941919F}" type="pres">
      <dgm:prSet presAssocID="{18EE62DE-E8BD-402A-82EC-142338DB2840}" presName="compChildNode" presStyleCnt="0"/>
      <dgm:spPr/>
    </dgm:pt>
    <dgm:pt modelId="{6A383CE1-D1D5-4FB9-95FF-7F429461FD32}" type="pres">
      <dgm:prSet presAssocID="{18EE62DE-E8BD-402A-82EC-142338DB2840}" presName="theInnerList" presStyleCnt="0"/>
      <dgm:spPr/>
    </dgm:pt>
    <dgm:pt modelId="{59E8170B-1269-404F-9991-2B764B8B019C}" type="pres">
      <dgm:prSet presAssocID="{491FA5C4-A94E-44FC-A724-2B5FE5CD798E}" presName="childNode" presStyleLbl="node1" presStyleIdx="2" presStyleCnt="7">
        <dgm:presLayoutVars>
          <dgm:bulletEnabled val="1"/>
        </dgm:presLayoutVars>
      </dgm:prSet>
      <dgm:spPr/>
      <dgm:t>
        <a:bodyPr/>
        <a:lstStyle/>
        <a:p>
          <a:endParaRPr lang="en-US"/>
        </a:p>
      </dgm:t>
    </dgm:pt>
    <dgm:pt modelId="{8A714A18-E377-44DB-BBAB-76831BD3CD07}" type="pres">
      <dgm:prSet presAssocID="{491FA5C4-A94E-44FC-A724-2B5FE5CD798E}" presName="aSpace2" presStyleCnt="0"/>
      <dgm:spPr/>
    </dgm:pt>
    <dgm:pt modelId="{5F56B9FD-C156-488B-9E67-E173D8F615E3}" type="pres">
      <dgm:prSet presAssocID="{CB7CE6F3-9BE2-44C7-BB36-C3F1E2D56319}" presName="childNode" presStyleLbl="node1" presStyleIdx="3" presStyleCnt="7">
        <dgm:presLayoutVars>
          <dgm:bulletEnabled val="1"/>
        </dgm:presLayoutVars>
      </dgm:prSet>
      <dgm:spPr/>
      <dgm:t>
        <a:bodyPr/>
        <a:lstStyle/>
        <a:p>
          <a:endParaRPr lang="en-US"/>
        </a:p>
      </dgm:t>
    </dgm:pt>
    <dgm:pt modelId="{2C0D61CD-29D9-41C1-B651-5B368D515A82}" type="pres">
      <dgm:prSet presAssocID="{CB7CE6F3-9BE2-44C7-BB36-C3F1E2D56319}" presName="aSpace2" presStyleCnt="0"/>
      <dgm:spPr/>
    </dgm:pt>
    <dgm:pt modelId="{F3ABF058-B064-4B18-B8FB-490DB042B706}" type="pres">
      <dgm:prSet presAssocID="{21074AEF-B18F-4176-8638-5F8C7B3E12F4}" presName="childNode" presStyleLbl="node1" presStyleIdx="4" presStyleCnt="7">
        <dgm:presLayoutVars>
          <dgm:bulletEnabled val="1"/>
        </dgm:presLayoutVars>
      </dgm:prSet>
      <dgm:spPr/>
      <dgm:t>
        <a:bodyPr/>
        <a:lstStyle/>
        <a:p>
          <a:endParaRPr lang="en-US"/>
        </a:p>
      </dgm:t>
    </dgm:pt>
    <dgm:pt modelId="{C5CA9871-2617-4CDC-B6B2-E32505FAAA3C}" type="pres">
      <dgm:prSet presAssocID="{18EE62DE-E8BD-402A-82EC-142338DB2840}" presName="aSpace" presStyleCnt="0"/>
      <dgm:spPr/>
    </dgm:pt>
    <dgm:pt modelId="{D8411FDA-4457-49B3-9245-C3557B4B4C4A}" type="pres">
      <dgm:prSet presAssocID="{57285CE7-742C-48D7-8B38-B78B93A4879D}" presName="compNode" presStyleCnt="0"/>
      <dgm:spPr/>
    </dgm:pt>
    <dgm:pt modelId="{60258B8E-BF6C-4D0D-B43D-7D23FC97E613}" type="pres">
      <dgm:prSet presAssocID="{57285CE7-742C-48D7-8B38-B78B93A4879D}" presName="aNode" presStyleLbl="bgShp" presStyleIdx="2" presStyleCnt="4"/>
      <dgm:spPr/>
      <dgm:t>
        <a:bodyPr/>
        <a:lstStyle/>
        <a:p>
          <a:endParaRPr lang="en-US"/>
        </a:p>
      </dgm:t>
    </dgm:pt>
    <dgm:pt modelId="{160FE943-F123-457C-BF8E-5413E1868829}" type="pres">
      <dgm:prSet presAssocID="{57285CE7-742C-48D7-8B38-B78B93A4879D}" presName="textNode" presStyleLbl="bgShp" presStyleIdx="2" presStyleCnt="4"/>
      <dgm:spPr/>
      <dgm:t>
        <a:bodyPr/>
        <a:lstStyle/>
        <a:p>
          <a:endParaRPr lang="en-US"/>
        </a:p>
      </dgm:t>
    </dgm:pt>
    <dgm:pt modelId="{A2EEE711-2279-4216-8D58-2EBE3E5D6461}" type="pres">
      <dgm:prSet presAssocID="{57285CE7-742C-48D7-8B38-B78B93A4879D}" presName="compChildNode" presStyleCnt="0"/>
      <dgm:spPr/>
    </dgm:pt>
    <dgm:pt modelId="{85E1D6E1-A752-4192-A3DF-F5652560EA3E}" type="pres">
      <dgm:prSet presAssocID="{57285CE7-742C-48D7-8B38-B78B93A4879D}" presName="theInnerList" presStyleCnt="0"/>
      <dgm:spPr/>
    </dgm:pt>
    <dgm:pt modelId="{01921538-8D02-4B5A-B777-DA0D1548CD8F}" type="pres">
      <dgm:prSet presAssocID="{896C75D0-DC46-45CC-878F-525D59D855FB}" presName="childNode" presStyleLbl="node1" presStyleIdx="5" presStyleCnt="7">
        <dgm:presLayoutVars>
          <dgm:bulletEnabled val="1"/>
        </dgm:presLayoutVars>
      </dgm:prSet>
      <dgm:spPr/>
      <dgm:t>
        <a:bodyPr/>
        <a:lstStyle/>
        <a:p>
          <a:endParaRPr lang="en-US"/>
        </a:p>
      </dgm:t>
    </dgm:pt>
    <dgm:pt modelId="{E2C359F5-E6BA-41AF-B12D-8CFBB2028374}" type="pres">
      <dgm:prSet presAssocID="{57285CE7-742C-48D7-8B38-B78B93A4879D}" presName="aSpace" presStyleCnt="0"/>
      <dgm:spPr/>
    </dgm:pt>
    <dgm:pt modelId="{AC82E5BC-AED3-49E6-A391-B7F9824F0E18}" type="pres">
      <dgm:prSet presAssocID="{EAC6F25B-D7D0-4ADF-A149-FF4AA0071B99}" presName="compNode" presStyleCnt="0"/>
      <dgm:spPr/>
    </dgm:pt>
    <dgm:pt modelId="{5D878ED9-0BB9-4846-820C-DE1FDF2B0004}" type="pres">
      <dgm:prSet presAssocID="{EAC6F25B-D7D0-4ADF-A149-FF4AA0071B99}" presName="aNode" presStyleLbl="bgShp" presStyleIdx="3" presStyleCnt="4"/>
      <dgm:spPr/>
      <dgm:t>
        <a:bodyPr/>
        <a:lstStyle/>
        <a:p>
          <a:endParaRPr lang="en-US"/>
        </a:p>
      </dgm:t>
    </dgm:pt>
    <dgm:pt modelId="{FB20D9CF-1230-4FB4-AA2C-F31B779066C0}" type="pres">
      <dgm:prSet presAssocID="{EAC6F25B-D7D0-4ADF-A149-FF4AA0071B99}" presName="textNode" presStyleLbl="bgShp" presStyleIdx="3" presStyleCnt="4"/>
      <dgm:spPr/>
      <dgm:t>
        <a:bodyPr/>
        <a:lstStyle/>
        <a:p>
          <a:endParaRPr lang="en-US"/>
        </a:p>
      </dgm:t>
    </dgm:pt>
    <dgm:pt modelId="{AF897FBD-ED3F-4100-9EBE-5BBE6C3686EF}" type="pres">
      <dgm:prSet presAssocID="{EAC6F25B-D7D0-4ADF-A149-FF4AA0071B99}" presName="compChildNode" presStyleCnt="0"/>
      <dgm:spPr/>
    </dgm:pt>
    <dgm:pt modelId="{90586603-E760-4D54-BD1B-53442C8576F1}" type="pres">
      <dgm:prSet presAssocID="{EAC6F25B-D7D0-4ADF-A149-FF4AA0071B99}" presName="theInnerList" presStyleCnt="0"/>
      <dgm:spPr/>
    </dgm:pt>
    <dgm:pt modelId="{01BF8598-81D9-44D8-9237-69A57F706AB8}" type="pres">
      <dgm:prSet presAssocID="{9E78BAD5-E5E0-4625-8C83-81BFB10B3FC7}" presName="childNode" presStyleLbl="node1" presStyleIdx="6" presStyleCnt="7">
        <dgm:presLayoutVars>
          <dgm:bulletEnabled val="1"/>
        </dgm:presLayoutVars>
      </dgm:prSet>
      <dgm:spPr/>
      <dgm:t>
        <a:bodyPr/>
        <a:lstStyle/>
        <a:p>
          <a:endParaRPr lang="en-US"/>
        </a:p>
      </dgm:t>
    </dgm:pt>
  </dgm:ptLst>
  <dgm:cxnLst>
    <dgm:cxn modelId="{A34CB6AE-332F-4844-A5EE-B51EDD76A979}" type="presOf" srcId="{57285CE7-742C-48D7-8B38-B78B93A4879D}" destId="{160FE943-F123-457C-BF8E-5413E1868829}" srcOrd="1" destOrd="0" presId="urn:microsoft.com/office/officeart/2005/8/layout/lProcess2"/>
    <dgm:cxn modelId="{DD6C7099-0407-445D-802A-D424E984D172}" srcId="{AC04D389-4DB9-4069-A2A2-95EBB1A48548}" destId="{7AD44F69-59A9-4EDF-91B7-E507A38BB202}" srcOrd="1" destOrd="0" parTransId="{69488C2E-FA17-409A-8FE0-08BB27C6E2CB}" sibTransId="{F32C7BA6-791F-42A2-BD9A-DF6591F28B43}"/>
    <dgm:cxn modelId="{A01FDA04-52D4-45BA-BA2A-2CC808AB225C}" srcId="{57285CE7-742C-48D7-8B38-B78B93A4879D}" destId="{896C75D0-DC46-45CC-878F-525D59D855FB}" srcOrd="0" destOrd="0" parTransId="{280FE3FF-D837-4F85-9279-8E1A3839A451}" sibTransId="{2F9FDBDD-5BD2-4070-811D-A0987CF5DBD4}"/>
    <dgm:cxn modelId="{7D07109A-3D40-4D89-8CD8-A4732BDE30BA}" type="presOf" srcId="{57285CE7-742C-48D7-8B38-B78B93A4879D}" destId="{60258B8E-BF6C-4D0D-B43D-7D23FC97E613}" srcOrd="0" destOrd="0" presId="urn:microsoft.com/office/officeart/2005/8/layout/lProcess2"/>
    <dgm:cxn modelId="{4C47BD7A-C190-42B5-8A3D-8DF9F5571793}" type="presOf" srcId="{CB7CE6F3-9BE2-44C7-BB36-C3F1E2D56319}" destId="{5F56B9FD-C156-488B-9E67-E173D8F615E3}" srcOrd="0" destOrd="0" presId="urn:microsoft.com/office/officeart/2005/8/layout/lProcess2"/>
    <dgm:cxn modelId="{1A2F587D-29A5-427F-A1FA-F2C7C7E1F123}" type="presOf" srcId="{18EE62DE-E8BD-402A-82EC-142338DB2840}" destId="{6640AD9F-3627-4C9F-A569-AC4FDA35C12D}" srcOrd="1" destOrd="0" presId="urn:microsoft.com/office/officeart/2005/8/layout/lProcess2"/>
    <dgm:cxn modelId="{BCFBE1CA-AA25-423B-AEAB-6C54B45925A0}" type="presOf" srcId="{491FA5C4-A94E-44FC-A724-2B5FE5CD798E}" destId="{59E8170B-1269-404F-9991-2B764B8B019C}" srcOrd="0" destOrd="0" presId="urn:microsoft.com/office/officeart/2005/8/layout/lProcess2"/>
    <dgm:cxn modelId="{945370DD-8394-416F-A1F5-1729C4E24FA4}" srcId="{D7442847-8565-4007-B0F8-5BCB962327AC}" destId="{AC04D389-4DB9-4069-A2A2-95EBB1A48548}" srcOrd="0" destOrd="0" parTransId="{EF57989A-EF6D-457D-815E-80CA552A447D}" sibTransId="{A963EF08-79FE-4CA3-AF66-671797D10467}"/>
    <dgm:cxn modelId="{97CA6E83-E246-44BC-AF1B-B8D0F22506A6}" type="presOf" srcId="{21074AEF-B18F-4176-8638-5F8C7B3E12F4}" destId="{F3ABF058-B064-4B18-B8FB-490DB042B706}" srcOrd="0" destOrd="0" presId="urn:microsoft.com/office/officeart/2005/8/layout/lProcess2"/>
    <dgm:cxn modelId="{031B8CD3-317B-420D-8FB5-BDBFD331F10C}" srcId="{EAC6F25B-D7D0-4ADF-A149-FF4AA0071B99}" destId="{9E78BAD5-E5E0-4625-8C83-81BFB10B3FC7}" srcOrd="0" destOrd="0" parTransId="{12CC54D5-E7B0-4360-B640-94222E99CE25}" sibTransId="{6E2DC9DA-3511-432A-A534-5C0718BB01C6}"/>
    <dgm:cxn modelId="{AC17A61A-5451-4BF4-9467-F39FD828EAD6}" srcId="{D7442847-8565-4007-B0F8-5BCB962327AC}" destId="{18EE62DE-E8BD-402A-82EC-142338DB2840}" srcOrd="1" destOrd="0" parTransId="{938DF4CD-FB60-4738-834C-22B40E7D54CC}" sibTransId="{EE5F6B25-D580-499A-9BB1-FEF69D02179A}"/>
    <dgm:cxn modelId="{A3F0E82C-1711-4F54-8762-B94538BF24CF}" type="presOf" srcId="{896C75D0-DC46-45CC-878F-525D59D855FB}" destId="{01921538-8D02-4B5A-B777-DA0D1548CD8F}" srcOrd="0" destOrd="0" presId="urn:microsoft.com/office/officeart/2005/8/layout/lProcess2"/>
    <dgm:cxn modelId="{563DC986-438E-4076-8687-8863BD0B3A61}" srcId="{AC04D389-4DB9-4069-A2A2-95EBB1A48548}" destId="{EF2B689A-3836-47BC-9AF1-C08996B5C6A3}" srcOrd="0" destOrd="0" parTransId="{5025CC92-0B75-49A5-B1CF-00C611A76780}" sibTransId="{2FFD98EF-AC1F-4BEE-BC4C-A3D6F5B4B49B}"/>
    <dgm:cxn modelId="{D7862F7B-F5B6-473A-B352-815C0C33722D}" srcId="{18EE62DE-E8BD-402A-82EC-142338DB2840}" destId="{491FA5C4-A94E-44FC-A724-2B5FE5CD798E}" srcOrd="0" destOrd="0" parTransId="{26180C96-E7EC-401E-A31A-311F4F8437E4}" sibTransId="{1DD64D40-6C38-4F7E-80BC-2B82C6FC7554}"/>
    <dgm:cxn modelId="{704893D1-82BE-4788-81BB-F65526E64E47}" type="presOf" srcId="{D7442847-8565-4007-B0F8-5BCB962327AC}" destId="{056842F1-0024-4800-994D-5A92FCE04760}" srcOrd="0" destOrd="0" presId="urn:microsoft.com/office/officeart/2005/8/layout/lProcess2"/>
    <dgm:cxn modelId="{27C6591C-9029-48B9-A81F-B09D3007C0D4}" type="presOf" srcId="{EAC6F25B-D7D0-4ADF-A149-FF4AA0071B99}" destId="{FB20D9CF-1230-4FB4-AA2C-F31B779066C0}" srcOrd="1" destOrd="0" presId="urn:microsoft.com/office/officeart/2005/8/layout/lProcess2"/>
    <dgm:cxn modelId="{484193D3-EE50-4AA0-8F85-ED57D8BE0AA7}" type="presOf" srcId="{EAC6F25B-D7D0-4ADF-A149-FF4AA0071B99}" destId="{5D878ED9-0BB9-4846-820C-DE1FDF2B0004}" srcOrd="0" destOrd="0" presId="urn:microsoft.com/office/officeart/2005/8/layout/lProcess2"/>
    <dgm:cxn modelId="{17D67396-09CF-4B00-8180-8B22B6ED18CE}" srcId="{18EE62DE-E8BD-402A-82EC-142338DB2840}" destId="{21074AEF-B18F-4176-8638-5F8C7B3E12F4}" srcOrd="2" destOrd="0" parTransId="{3176EC9D-A35C-4989-8036-5B61F3C90210}" sibTransId="{88271733-7192-4D54-B4AC-A18A1DEB5AF5}"/>
    <dgm:cxn modelId="{2555AEAC-B3AF-4219-8BF0-8047E3F148CF}" type="presOf" srcId="{18EE62DE-E8BD-402A-82EC-142338DB2840}" destId="{15DEA3A9-E73A-479A-B157-2FFD62AD2E6A}" srcOrd="0" destOrd="0" presId="urn:microsoft.com/office/officeart/2005/8/layout/lProcess2"/>
    <dgm:cxn modelId="{9F303E9A-D182-4F87-AB38-FCC8D9ADBE84}" srcId="{18EE62DE-E8BD-402A-82EC-142338DB2840}" destId="{CB7CE6F3-9BE2-44C7-BB36-C3F1E2D56319}" srcOrd="1" destOrd="0" parTransId="{0EBEFF4A-E16C-4BF2-A953-DD038A492E2C}" sibTransId="{ED2414E0-322C-4625-B8A1-C44B37F2E0EA}"/>
    <dgm:cxn modelId="{B163E74B-81D4-4F1A-B39C-8B1F93DB8378}" srcId="{D7442847-8565-4007-B0F8-5BCB962327AC}" destId="{57285CE7-742C-48D7-8B38-B78B93A4879D}" srcOrd="2" destOrd="0" parTransId="{A8175F32-F331-419E-A3DC-1843C66184A9}" sibTransId="{162A0049-6BE2-4ED7-AB82-1FC8DBB048C3}"/>
    <dgm:cxn modelId="{794F6C0E-7DBE-45A8-BC98-DAA6F6F0D9BB}" type="presOf" srcId="{AC04D389-4DB9-4069-A2A2-95EBB1A48548}" destId="{2E98F690-0ABE-4388-92AE-A78D48CB3472}" srcOrd="1" destOrd="0" presId="urn:microsoft.com/office/officeart/2005/8/layout/lProcess2"/>
    <dgm:cxn modelId="{CCCA01D5-06B4-463C-9FAD-D0E881E25CE5}" type="presOf" srcId="{EF2B689A-3836-47BC-9AF1-C08996B5C6A3}" destId="{5F26A98B-0350-4A8E-A966-ACC6BAC9269E}" srcOrd="0" destOrd="0" presId="urn:microsoft.com/office/officeart/2005/8/layout/lProcess2"/>
    <dgm:cxn modelId="{CB5A1D74-7B28-409F-872A-4B9826D814ED}" type="presOf" srcId="{9E78BAD5-E5E0-4625-8C83-81BFB10B3FC7}" destId="{01BF8598-81D9-44D8-9237-69A57F706AB8}" srcOrd="0" destOrd="0" presId="urn:microsoft.com/office/officeart/2005/8/layout/lProcess2"/>
    <dgm:cxn modelId="{F4F2CD9A-06F0-4E56-B725-7EEB4346835F}" srcId="{D7442847-8565-4007-B0F8-5BCB962327AC}" destId="{EAC6F25B-D7D0-4ADF-A149-FF4AA0071B99}" srcOrd="3" destOrd="0" parTransId="{A1B7722F-7FE6-4140-82E2-1C3A0633883C}" sibTransId="{8C9A92E1-08F1-4514-8143-E131E332C883}"/>
    <dgm:cxn modelId="{C5DE1F3A-B9AD-440F-8A05-5EFA5D4BB71B}" type="presOf" srcId="{7AD44F69-59A9-4EDF-91B7-E507A38BB202}" destId="{4BF78049-4130-412C-8BD4-2A648BDDF7A9}" srcOrd="0" destOrd="0" presId="urn:microsoft.com/office/officeart/2005/8/layout/lProcess2"/>
    <dgm:cxn modelId="{D4F40ED3-59D8-4E02-9665-A27F99EE812C}" type="presOf" srcId="{AC04D389-4DB9-4069-A2A2-95EBB1A48548}" destId="{87938D7F-7E8D-4775-997A-0ABF1D819138}" srcOrd="0" destOrd="0" presId="urn:microsoft.com/office/officeart/2005/8/layout/lProcess2"/>
    <dgm:cxn modelId="{9ADE5000-60B7-44A1-905D-F081B31ECED6}" type="presParOf" srcId="{056842F1-0024-4800-994D-5A92FCE04760}" destId="{029F9EAF-5DF8-4B0F-BF43-FBB4121381DF}" srcOrd="0" destOrd="0" presId="urn:microsoft.com/office/officeart/2005/8/layout/lProcess2"/>
    <dgm:cxn modelId="{12675148-C8D9-4823-B24C-605BBD426657}" type="presParOf" srcId="{029F9EAF-5DF8-4B0F-BF43-FBB4121381DF}" destId="{87938D7F-7E8D-4775-997A-0ABF1D819138}" srcOrd="0" destOrd="0" presId="urn:microsoft.com/office/officeart/2005/8/layout/lProcess2"/>
    <dgm:cxn modelId="{26987230-6581-4F08-A276-16AA2B94AC2F}" type="presParOf" srcId="{029F9EAF-5DF8-4B0F-BF43-FBB4121381DF}" destId="{2E98F690-0ABE-4388-92AE-A78D48CB3472}" srcOrd="1" destOrd="0" presId="urn:microsoft.com/office/officeart/2005/8/layout/lProcess2"/>
    <dgm:cxn modelId="{6CDAD14F-FEEB-4B4B-9763-136F41EED4FC}" type="presParOf" srcId="{029F9EAF-5DF8-4B0F-BF43-FBB4121381DF}" destId="{1E4272EB-A6BC-4187-B444-13EA8F293DE6}" srcOrd="2" destOrd="0" presId="urn:microsoft.com/office/officeart/2005/8/layout/lProcess2"/>
    <dgm:cxn modelId="{6B8C690F-BE8A-4130-BA8C-584703E1CD05}" type="presParOf" srcId="{1E4272EB-A6BC-4187-B444-13EA8F293DE6}" destId="{CDCE765A-5B3C-4D67-8539-A04CC107A318}" srcOrd="0" destOrd="0" presId="urn:microsoft.com/office/officeart/2005/8/layout/lProcess2"/>
    <dgm:cxn modelId="{C30A6032-377D-4714-A9C5-AD511A1F3A6D}" type="presParOf" srcId="{CDCE765A-5B3C-4D67-8539-A04CC107A318}" destId="{5F26A98B-0350-4A8E-A966-ACC6BAC9269E}" srcOrd="0" destOrd="0" presId="urn:microsoft.com/office/officeart/2005/8/layout/lProcess2"/>
    <dgm:cxn modelId="{AE4C2BF6-B3C3-478C-B405-7052F41B5584}" type="presParOf" srcId="{CDCE765A-5B3C-4D67-8539-A04CC107A318}" destId="{39732D22-83AC-44C0-9CB5-06C40E902747}" srcOrd="1" destOrd="0" presId="urn:microsoft.com/office/officeart/2005/8/layout/lProcess2"/>
    <dgm:cxn modelId="{792C91B9-0CB3-4F28-8111-CD6278188082}" type="presParOf" srcId="{CDCE765A-5B3C-4D67-8539-A04CC107A318}" destId="{4BF78049-4130-412C-8BD4-2A648BDDF7A9}" srcOrd="2" destOrd="0" presId="urn:microsoft.com/office/officeart/2005/8/layout/lProcess2"/>
    <dgm:cxn modelId="{845D6CB0-DC5A-423A-8B88-77D7B7AA8212}" type="presParOf" srcId="{056842F1-0024-4800-994D-5A92FCE04760}" destId="{2A8EC40C-5A6F-47F6-ADC7-5D58EE454B46}" srcOrd="1" destOrd="0" presId="urn:microsoft.com/office/officeart/2005/8/layout/lProcess2"/>
    <dgm:cxn modelId="{F1358C4E-E221-42FE-B5FA-55D6A88D1794}" type="presParOf" srcId="{056842F1-0024-4800-994D-5A92FCE04760}" destId="{9D7290D7-162F-47BF-BB61-A0CB30ACD98D}" srcOrd="2" destOrd="0" presId="urn:microsoft.com/office/officeart/2005/8/layout/lProcess2"/>
    <dgm:cxn modelId="{C59E7E33-97C6-4243-A2BB-0F0F410A62A2}" type="presParOf" srcId="{9D7290D7-162F-47BF-BB61-A0CB30ACD98D}" destId="{15DEA3A9-E73A-479A-B157-2FFD62AD2E6A}" srcOrd="0" destOrd="0" presId="urn:microsoft.com/office/officeart/2005/8/layout/lProcess2"/>
    <dgm:cxn modelId="{AFE8D4F0-9A27-4BD3-A385-68302EBFEB4C}" type="presParOf" srcId="{9D7290D7-162F-47BF-BB61-A0CB30ACD98D}" destId="{6640AD9F-3627-4C9F-A569-AC4FDA35C12D}" srcOrd="1" destOrd="0" presId="urn:microsoft.com/office/officeart/2005/8/layout/lProcess2"/>
    <dgm:cxn modelId="{D18E547F-4BD1-4BF6-95A7-D4FDDDBBB77F}" type="presParOf" srcId="{9D7290D7-162F-47BF-BB61-A0CB30ACD98D}" destId="{F8CBFE06-23CD-4D17-BD4A-BC629941919F}" srcOrd="2" destOrd="0" presId="urn:microsoft.com/office/officeart/2005/8/layout/lProcess2"/>
    <dgm:cxn modelId="{7119581A-F0CC-4428-AED4-75B204E93DF1}" type="presParOf" srcId="{F8CBFE06-23CD-4D17-BD4A-BC629941919F}" destId="{6A383CE1-D1D5-4FB9-95FF-7F429461FD32}" srcOrd="0" destOrd="0" presId="urn:microsoft.com/office/officeart/2005/8/layout/lProcess2"/>
    <dgm:cxn modelId="{3867D5FB-BF29-4131-8C8F-51881876350B}" type="presParOf" srcId="{6A383CE1-D1D5-4FB9-95FF-7F429461FD32}" destId="{59E8170B-1269-404F-9991-2B764B8B019C}" srcOrd="0" destOrd="0" presId="urn:microsoft.com/office/officeart/2005/8/layout/lProcess2"/>
    <dgm:cxn modelId="{C5E3CCC9-AC9A-4EC1-A665-6E1F22B99C59}" type="presParOf" srcId="{6A383CE1-D1D5-4FB9-95FF-7F429461FD32}" destId="{8A714A18-E377-44DB-BBAB-76831BD3CD07}" srcOrd="1" destOrd="0" presId="urn:microsoft.com/office/officeart/2005/8/layout/lProcess2"/>
    <dgm:cxn modelId="{BDD4145D-B8EA-43CC-AFEA-AA0115BA80AD}" type="presParOf" srcId="{6A383CE1-D1D5-4FB9-95FF-7F429461FD32}" destId="{5F56B9FD-C156-488B-9E67-E173D8F615E3}" srcOrd="2" destOrd="0" presId="urn:microsoft.com/office/officeart/2005/8/layout/lProcess2"/>
    <dgm:cxn modelId="{899F019F-38F6-435F-BDB2-A11834D84E4B}" type="presParOf" srcId="{6A383CE1-D1D5-4FB9-95FF-7F429461FD32}" destId="{2C0D61CD-29D9-41C1-B651-5B368D515A82}" srcOrd="3" destOrd="0" presId="urn:microsoft.com/office/officeart/2005/8/layout/lProcess2"/>
    <dgm:cxn modelId="{C30F1776-E98C-49C8-8134-AED8F66BDB39}" type="presParOf" srcId="{6A383CE1-D1D5-4FB9-95FF-7F429461FD32}" destId="{F3ABF058-B064-4B18-B8FB-490DB042B706}" srcOrd="4" destOrd="0" presId="urn:microsoft.com/office/officeart/2005/8/layout/lProcess2"/>
    <dgm:cxn modelId="{2E43A530-581C-4151-9403-BAB3C3864F2B}" type="presParOf" srcId="{056842F1-0024-4800-994D-5A92FCE04760}" destId="{C5CA9871-2617-4CDC-B6B2-E32505FAAA3C}" srcOrd="3" destOrd="0" presId="urn:microsoft.com/office/officeart/2005/8/layout/lProcess2"/>
    <dgm:cxn modelId="{553583B4-50EB-4529-8457-7051C2EE33A1}" type="presParOf" srcId="{056842F1-0024-4800-994D-5A92FCE04760}" destId="{D8411FDA-4457-49B3-9245-C3557B4B4C4A}" srcOrd="4" destOrd="0" presId="urn:microsoft.com/office/officeart/2005/8/layout/lProcess2"/>
    <dgm:cxn modelId="{9E811EF5-DA32-452E-A6EE-AF3E22FFCEDF}" type="presParOf" srcId="{D8411FDA-4457-49B3-9245-C3557B4B4C4A}" destId="{60258B8E-BF6C-4D0D-B43D-7D23FC97E613}" srcOrd="0" destOrd="0" presId="urn:microsoft.com/office/officeart/2005/8/layout/lProcess2"/>
    <dgm:cxn modelId="{9FABEE6D-F9B3-498C-A177-44EBFF09C1B5}" type="presParOf" srcId="{D8411FDA-4457-49B3-9245-C3557B4B4C4A}" destId="{160FE943-F123-457C-BF8E-5413E1868829}" srcOrd="1" destOrd="0" presId="urn:microsoft.com/office/officeart/2005/8/layout/lProcess2"/>
    <dgm:cxn modelId="{4E7C0FA8-C280-4D6F-9814-D35D7EFDAC06}" type="presParOf" srcId="{D8411FDA-4457-49B3-9245-C3557B4B4C4A}" destId="{A2EEE711-2279-4216-8D58-2EBE3E5D6461}" srcOrd="2" destOrd="0" presId="urn:microsoft.com/office/officeart/2005/8/layout/lProcess2"/>
    <dgm:cxn modelId="{17D7943F-266B-448B-BCEF-EF2F4D1036E4}" type="presParOf" srcId="{A2EEE711-2279-4216-8D58-2EBE3E5D6461}" destId="{85E1D6E1-A752-4192-A3DF-F5652560EA3E}" srcOrd="0" destOrd="0" presId="urn:microsoft.com/office/officeart/2005/8/layout/lProcess2"/>
    <dgm:cxn modelId="{E9C533F7-18D9-4075-9AAD-00D00AD3AEB8}" type="presParOf" srcId="{85E1D6E1-A752-4192-A3DF-F5652560EA3E}" destId="{01921538-8D02-4B5A-B777-DA0D1548CD8F}" srcOrd="0" destOrd="0" presId="urn:microsoft.com/office/officeart/2005/8/layout/lProcess2"/>
    <dgm:cxn modelId="{85ECFB17-3351-45C1-B4F1-A2D60CE134C8}" type="presParOf" srcId="{056842F1-0024-4800-994D-5A92FCE04760}" destId="{E2C359F5-E6BA-41AF-B12D-8CFBB2028374}" srcOrd="5" destOrd="0" presId="urn:microsoft.com/office/officeart/2005/8/layout/lProcess2"/>
    <dgm:cxn modelId="{FF595456-BCDD-4816-A2D3-770B33AB6D09}" type="presParOf" srcId="{056842F1-0024-4800-994D-5A92FCE04760}" destId="{AC82E5BC-AED3-49E6-A391-B7F9824F0E18}" srcOrd="6" destOrd="0" presId="urn:microsoft.com/office/officeart/2005/8/layout/lProcess2"/>
    <dgm:cxn modelId="{7CCA2E30-B2BE-4984-8E26-17BC2B47A7C2}" type="presParOf" srcId="{AC82E5BC-AED3-49E6-A391-B7F9824F0E18}" destId="{5D878ED9-0BB9-4846-820C-DE1FDF2B0004}" srcOrd="0" destOrd="0" presId="urn:microsoft.com/office/officeart/2005/8/layout/lProcess2"/>
    <dgm:cxn modelId="{954F475E-A4FA-47F3-BE04-1B7A05EB67B3}" type="presParOf" srcId="{AC82E5BC-AED3-49E6-A391-B7F9824F0E18}" destId="{FB20D9CF-1230-4FB4-AA2C-F31B779066C0}" srcOrd="1" destOrd="0" presId="urn:microsoft.com/office/officeart/2005/8/layout/lProcess2"/>
    <dgm:cxn modelId="{A49178E4-73CD-4C5D-AE27-166DADAE81F1}" type="presParOf" srcId="{AC82E5BC-AED3-49E6-A391-B7F9824F0E18}" destId="{AF897FBD-ED3F-4100-9EBE-5BBE6C3686EF}" srcOrd="2" destOrd="0" presId="urn:microsoft.com/office/officeart/2005/8/layout/lProcess2"/>
    <dgm:cxn modelId="{3E680824-0244-4DAB-8743-800BA80D8C7C}" type="presParOf" srcId="{AF897FBD-ED3F-4100-9EBE-5BBE6C3686EF}" destId="{90586603-E760-4D54-BD1B-53442C8576F1}" srcOrd="0" destOrd="0" presId="urn:microsoft.com/office/officeart/2005/8/layout/lProcess2"/>
    <dgm:cxn modelId="{CCF421A2-334A-4B29-98C7-2CE32DE2A2FC}" type="presParOf" srcId="{90586603-E760-4D54-BD1B-53442C8576F1}" destId="{01BF8598-81D9-44D8-9237-69A57F706AB8}" srcOrd="0" destOrd="0" presId="urn:microsoft.com/office/officeart/2005/8/layout/l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938D7F-7E8D-4775-997A-0ABF1D819138}">
      <dsp:nvSpPr>
        <dsp:cNvPr id="0" name=""/>
        <dsp:cNvSpPr/>
      </dsp:nvSpPr>
      <dsp:spPr>
        <a:xfrm>
          <a:off x="2623" y="0"/>
          <a:ext cx="2574199" cy="5448054"/>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29540" tIns="129540" rIns="129540" bIns="129540" numCol="1" spcCol="1270" anchor="ctr" anchorCtr="0">
          <a:noAutofit/>
        </a:bodyPr>
        <a:lstStyle/>
        <a:p>
          <a:pPr lvl="0" algn="ctr" defTabSz="1511300">
            <a:lnSpc>
              <a:spcPct val="90000"/>
            </a:lnSpc>
            <a:spcBef>
              <a:spcPct val="0"/>
            </a:spcBef>
            <a:spcAft>
              <a:spcPct val="35000"/>
            </a:spcAft>
          </a:pPr>
          <a:r>
            <a:rPr lang="en-US" sz="3400" kern="1200" dirty="0" smtClean="0"/>
            <a:t>Active Directory</a:t>
          </a:r>
          <a:endParaRPr lang="en-US" sz="3400" kern="1200" dirty="0"/>
        </a:p>
      </dsp:txBody>
      <dsp:txXfrm>
        <a:off x="2623" y="0"/>
        <a:ext cx="2574199" cy="1634416"/>
      </dsp:txXfrm>
    </dsp:sp>
    <dsp:sp modelId="{5F26A98B-0350-4A8E-A966-ACC6BAC9269E}">
      <dsp:nvSpPr>
        <dsp:cNvPr id="0" name=""/>
        <dsp:cNvSpPr/>
      </dsp:nvSpPr>
      <dsp:spPr>
        <a:xfrm>
          <a:off x="260043" y="1636012"/>
          <a:ext cx="2059359" cy="1642662"/>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68580" rIns="91440" bIns="68580" numCol="1" spcCol="1270" anchor="ctr" anchorCtr="0">
          <a:noAutofit/>
        </a:bodyPr>
        <a:lstStyle/>
        <a:p>
          <a:pPr lvl="0" algn="ctr" defTabSz="1600200">
            <a:lnSpc>
              <a:spcPct val="90000"/>
            </a:lnSpc>
            <a:spcBef>
              <a:spcPct val="0"/>
            </a:spcBef>
            <a:spcAft>
              <a:spcPct val="35000"/>
            </a:spcAft>
          </a:pPr>
          <a:r>
            <a:rPr lang="en-US" sz="3600" kern="1200" dirty="0" smtClean="0"/>
            <a:t>Users</a:t>
          </a:r>
          <a:endParaRPr lang="en-US" sz="3600" kern="1200" dirty="0"/>
        </a:p>
      </dsp:txBody>
      <dsp:txXfrm>
        <a:off x="308155" y="1684124"/>
        <a:ext cx="1963135" cy="1546438"/>
      </dsp:txXfrm>
    </dsp:sp>
    <dsp:sp modelId="{4BF78049-4130-412C-8BD4-2A648BDDF7A9}">
      <dsp:nvSpPr>
        <dsp:cNvPr id="0" name=""/>
        <dsp:cNvSpPr/>
      </dsp:nvSpPr>
      <dsp:spPr>
        <a:xfrm>
          <a:off x="260043" y="3531392"/>
          <a:ext cx="2059359" cy="1642662"/>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68580" rIns="91440" bIns="68580" numCol="1" spcCol="1270" anchor="ctr" anchorCtr="0">
          <a:noAutofit/>
        </a:bodyPr>
        <a:lstStyle/>
        <a:p>
          <a:pPr lvl="0" algn="ctr" defTabSz="1600200">
            <a:lnSpc>
              <a:spcPct val="90000"/>
            </a:lnSpc>
            <a:spcBef>
              <a:spcPct val="0"/>
            </a:spcBef>
            <a:spcAft>
              <a:spcPct val="35000"/>
            </a:spcAft>
          </a:pPr>
          <a:r>
            <a:rPr lang="en-US" sz="3600" kern="1200" dirty="0" smtClean="0"/>
            <a:t>Groups</a:t>
          </a:r>
          <a:endParaRPr lang="en-US" sz="3600" kern="1200" dirty="0"/>
        </a:p>
      </dsp:txBody>
      <dsp:txXfrm>
        <a:off x="308155" y="3579504"/>
        <a:ext cx="1963135" cy="1546438"/>
      </dsp:txXfrm>
    </dsp:sp>
    <dsp:sp modelId="{15DEA3A9-E73A-479A-B157-2FFD62AD2E6A}">
      <dsp:nvSpPr>
        <dsp:cNvPr id="0" name=""/>
        <dsp:cNvSpPr/>
      </dsp:nvSpPr>
      <dsp:spPr>
        <a:xfrm>
          <a:off x="2769888" y="0"/>
          <a:ext cx="2574199" cy="5448054"/>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29540" tIns="129540" rIns="129540" bIns="129540" numCol="1" spcCol="1270" anchor="ctr" anchorCtr="0">
          <a:noAutofit/>
        </a:bodyPr>
        <a:lstStyle/>
        <a:p>
          <a:pPr lvl="0" algn="ctr" defTabSz="1511300">
            <a:lnSpc>
              <a:spcPct val="90000"/>
            </a:lnSpc>
            <a:spcBef>
              <a:spcPct val="0"/>
            </a:spcBef>
            <a:spcAft>
              <a:spcPct val="35000"/>
            </a:spcAft>
          </a:pPr>
          <a:r>
            <a:rPr lang="en-US" sz="3400" kern="1200" dirty="0" smtClean="0"/>
            <a:t>Exchange</a:t>
          </a:r>
          <a:endParaRPr lang="en-US" sz="3400" kern="1200" dirty="0"/>
        </a:p>
      </dsp:txBody>
      <dsp:txXfrm>
        <a:off x="2769888" y="0"/>
        <a:ext cx="2574199" cy="1634416"/>
      </dsp:txXfrm>
    </dsp:sp>
    <dsp:sp modelId="{59E8170B-1269-404F-9991-2B764B8B019C}">
      <dsp:nvSpPr>
        <dsp:cNvPr id="0" name=""/>
        <dsp:cNvSpPr/>
      </dsp:nvSpPr>
      <dsp:spPr>
        <a:xfrm>
          <a:off x="3027308" y="1634881"/>
          <a:ext cx="2059359" cy="1070324"/>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68580" rIns="91440" bIns="68580" numCol="1" spcCol="1270" anchor="ctr" anchorCtr="0">
          <a:noAutofit/>
        </a:bodyPr>
        <a:lstStyle/>
        <a:p>
          <a:pPr lvl="0" algn="ctr" defTabSz="1600200">
            <a:lnSpc>
              <a:spcPct val="90000"/>
            </a:lnSpc>
            <a:spcBef>
              <a:spcPct val="0"/>
            </a:spcBef>
            <a:spcAft>
              <a:spcPct val="35000"/>
            </a:spcAft>
          </a:pPr>
          <a:r>
            <a:rPr lang="en-US" sz="3600" kern="1200" dirty="0" smtClean="0"/>
            <a:t>Mail</a:t>
          </a:r>
          <a:endParaRPr lang="en-US" sz="3600" kern="1200" dirty="0"/>
        </a:p>
      </dsp:txBody>
      <dsp:txXfrm>
        <a:off x="3058657" y="1666230"/>
        <a:ext cx="1996661" cy="1007626"/>
      </dsp:txXfrm>
    </dsp:sp>
    <dsp:sp modelId="{5F56B9FD-C156-488B-9E67-E173D8F615E3}">
      <dsp:nvSpPr>
        <dsp:cNvPr id="0" name=""/>
        <dsp:cNvSpPr/>
      </dsp:nvSpPr>
      <dsp:spPr>
        <a:xfrm>
          <a:off x="3027308" y="2869871"/>
          <a:ext cx="2059359" cy="1070324"/>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68580" rIns="91440" bIns="68580" numCol="1" spcCol="1270" anchor="ctr" anchorCtr="0">
          <a:noAutofit/>
        </a:bodyPr>
        <a:lstStyle/>
        <a:p>
          <a:pPr lvl="0" algn="ctr" defTabSz="1600200">
            <a:lnSpc>
              <a:spcPct val="90000"/>
            </a:lnSpc>
            <a:spcBef>
              <a:spcPct val="0"/>
            </a:spcBef>
            <a:spcAft>
              <a:spcPct val="35000"/>
            </a:spcAft>
          </a:pPr>
          <a:r>
            <a:rPr lang="en-US" sz="3600" kern="1200" dirty="0" smtClean="0"/>
            <a:t>Calendar</a:t>
          </a:r>
          <a:endParaRPr lang="en-US" sz="3600" kern="1200" dirty="0"/>
        </a:p>
      </dsp:txBody>
      <dsp:txXfrm>
        <a:off x="3058657" y="2901220"/>
        <a:ext cx="1996661" cy="1007626"/>
      </dsp:txXfrm>
    </dsp:sp>
    <dsp:sp modelId="{F3ABF058-B064-4B18-B8FB-490DB042B706}">
      <dsp:nvSpPr>
        <dsp:cNvPr id="0" name=""/>
        <dsp:cNvSpPr/>
      </dsp:nvSpPr>
      <dsp:spPr>
        <a:xfrm>
          <a:off x="3027308" y="4104861"/>
          <a:ext cx="2059359" cy="1070324"/>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68580" rIns="91440" bIns="68580" numCol="1" spcCol="1270" anchor="ctr" anchorCtr="0">
          <a:noAutofit/>
        </a:bodyPr>
        <a:lstStyle/>
        <a:p>
          <a:pPr lvl="0" algn="ctr" defTabSz="1600200">
            <a:lnSpc>
              <a:spcPct val="90000"/>
            </a:lnSpc>
            <a:spcBef>
              <a:spcPct val="0"/>
            </a:spcBef>
            <a:spcAft>
              <a:spcPct val="35000"/>
            </a:spcAft>
          </a:pPr>
          <a:r>
            <a:rPr lang="en-US" sz="3600" kern="1200" dirty="0" smtClean="0"/>
            <a:t>Contacts</a:t>
          </a:r>
          <a:endParaRPr lang="en-US" sz="3600" kern="1200" dirty="0"/>
        </a:p>
      </dsp:txBody>
      <dsp:txXfrm>
        <a:off x="3058657" y="4136210"/>
        <a:ext cx="1996661" cy="1007626"/>
      </dsp:txXfrm>
    </dsp:sp>
    <dsp:sp modelId="{60258B8E-BF6C-4D0D-B43D-7D23FC97E613}">
      <dsp:nvSpPr>
        <dsp:cNvPr id="0" name=""/>
        <dsp:cNvSpPr/>
      </dsp:nvSpPr>
      <dsp:spPr>
        <a:xfrm>
          <a:off x="5537152" y="0"/>
          <a:ext cx="2574199" cy="5448054"/>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29540" tIns="129540" rIns="129540" bIns="129540" numCol="1" spcCol="1270" anchor="ctr" anchorCtr="0">
          <a:noAutofit/>
        </a:bodyPr>
        <a:lstStyle/>
        <a:p>
          <a:pPr lvl="0" algn="ctr" defTabSz="1511300">
            <a:lnSpc>
              <a:spcPct val="90000"/>
            </a:lnSpc>
            <a:spcBef>
              <a:spcPct val="0"/>
            </a:spcBef>
            <a:spcAft>
              <a:spcPct val="35000"/>
            </a:spcAft>
          </a:pPr>
          <a:r>
            <a:rPr lang="en-US" sz="3400" kern="1200" dirty="0" smtClean="0"/>
            <a:t>SharePoint</a:t>
          </a:r>
          <a:endParaRPr lang="en-US" sz="3400" kern="1200" dirty="0"/>
        </a:p>
      </dsp:txBody>
      <dsp:txXfrm>
        <a:off x="5537152" y="0"/>
        <a:ext cx="2574199" cy="1634416"/>
      </dsp:txXfrm>
    </dsp:sp>
    <dsp:sp modelId="{01921538-8D02-4B5A-B777-DA0D1548CD8F}">
      <dsp:nvSpPr>
        <dsp:cNvPr id="0" name=""/>
        <dsp:cNvSpPr/>
      </dsp:nvSpPr>
      <dsp:spPr>
        <a:xfrm>
          <a:off x="5794572" y="1634416"/>
          <a:ext cx="2059359" cy="3541235"/>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68580" rIns="91440" bIns="68580" numCol="1" spcCol="1270" anchor="ctr" anchorCtr="0">
          <a:noAutofit/>
        </a:bodyPr>
        <a:lstStyle/>
        <a:p>
          <a:pPr lvl="0" algn="ctr" defTabSz="1600200">
            <a:lnSpc>
              <a:spcPct val="90000"/>
            </a:lnSpc>
            <a:spcBef>
              <a:spcPct val="0"/>
            </a:spcBef>
            <a:spcAft>
              <a:spcPct val="35000"/>
            </a:spcAft>
          </a:pPr>
          <a:r>
            <a:rPr lang="en-US" sz="3600" kern="1200" dirty="0" smtClean="0"/>
            <a:t>Sites</a:t>
          </a:r>
          <a:endParaRPr lang="en-US" sz="3600" kern="1200" dirty="0"/>
        </a:p>
      </dsp:txBody>
      <dsp:txXfrm>
        <a:off x="5854889" y="1694733"/>
        <a:ext cx="1938725" cy="3420601"/>
      </dsp:txXfrm>
    </dsp:sp>
    <dsp:sp modelId="{5D878ED9-0BB9-4846-820C-DE1FDF2B0004}">
      <dsp:nvSpPr>
        <dsp:cNvPr id="0" name=""/>
        <dsp:cNvSpPr/>
      </dsp:nvSpPr>
      <dsp:spPr>
        <a:xfrm>
          <a:off x="8304417" y="0"/>
          <a:ext cx="2574199" cy="5448054"/>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29540" tIns="129540" rIns="129540" bIns="129540" numCol="1" spcCol="1270" anchor="ctr" anchorCtr="0">
          <a:noAutofit/>
        </a:bodyPr>
        <a:lstStyle/>
        <a:p>
          <a:pPr lvl="0" algn="ctr" defTabSz="1511300">
            <a:lnSpc>
              <a:spcPct val="90000"/>
            </a:lnSpc>
            <a:spcBef>
              <a:spcPct val="0"/>
            </a:spcBef>
            <a:spcAft>
              <a:spcPct val="35000"/>
            </a:spcAft>
          </a:pPr>
          <a:r>
            <a:rPr lang="en-US" sz="3400" kern="1200" dirty="0" smtClean="0"/>
            <a:t>OneDrive</a:t>
          </a:r>
        </a:p>
        <a:p>
          <a:pPr lvl="0" algn="ctr" defTabSz="1511300">
            <a:lnSpc>
              <a:spcPct val="90000"/>
            </a:lnSpc>
            <a:spcBef>
              <a:spcPct val="0"/>
            </a:spcBef>
            <a:spcAft>
              <a:spcPct val="35000"/>
            </a:spcAft>
          </a:pPr>
          <a:r>
            <a:rPr lang="en-US" sz="3400" kern="1200" dirty="0" smtClean="0"/>
            <a:t>for Business</a:t>
          </a:r>
          <a:endParaRPr lang="en-US" sz="3400" kern="1200" dirty="0"/>
        </a:p>
      </dsp:txBody>
      <dsp:txXfrm>
        <a:off x="8304417" y="0"/>
        <a:ext cx="2574199" cy="1634416"/>
      </dsp:txXfrm>
    </dsp:sp>
    <dsp:sp modelId="{01BF8598-81D9-44D8-9237-69A57F706AB8}">
      <dsp:nvSpPr>
        <dsp:cNvPr id="0" name=""/>
        <dsp:cNvSpPr/>
      </dsp:nvSpPr>
      <dsp:spPr>
        <a:xfrm>
          <a:off x="8561837" y="1634416"/>
          <a:ext cx="2059359" cy="3541235"/>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68580" rIns="91440" bIns="68580" numCol="1" spcCol="1270" anchor="ctr" anchorCtr="0">
          <a:noAutofit/>
        </a:bodyPr>
        <a:lstStyle/>
        <a:p>
          <a:pPr lvl="0" algn="ctr" defTabSz="1600200">
            <a:lnSpc>
              <a:spcPct val="90000"/>
            </a:lnSpc>
            <a:spcBef>
              <a:spcPct val="0"/>
            </a:spcBef>
            <a:spcAft>
              <a:spcPct val="35000"/>
            </a:spcAft>
          </a:pPr>
          <a:r>
            <a:rPr lang="en-US" sz="3600" kern="1200" dirty="0" smtClean="0"/>
            <a:t>Files</a:t>
          </a:r>
          <a:endParaRPr lang="en-US" sz="3600" kern="1200" dirty="0"/>
        </a:p>
      </dsp:txBody>
      <dsp:txXfrm>
        <a:off x="8622154" y="1694733"/>
        <a:ext cx="1938725" cy="3420601"/>
      </dsp:txXfrm>
    </dsp:sp>
  </dsp:spTree>
</dsp:drawing>
</file>

<file path=ppt/diagrams/layout1.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27AAADD-8F94-4863-AB67-1D448E3F1BC3}" type="datetime1">
              <a:rPr lang="en-US" smtClean="0">
                <a:latin typeface="Segoe UI" pitchFamily="34" charset="0"/>
              </a:rPr>
              <a:t>6/18/2014</a:t>
            </a:fld>
            <a:endParaRPr lang="en-US" dirty="0">
              <a:latin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
        <p:nvSpPr>
          <p:cNvPr id="3" name="Footer Placeholder 2"/>
          <p:cNvSpPr>
            <a:spLocks noGrp="1"/>
          </p:cNvSpPr>
          <p:nvPr>
            <p:ph type="ftr" sz="quarter" idx="2"/>
          </p:nvPr>
        </p:nvSpPr>
        <p:spPr>
          <a:xfrm>
            <a:off x="320074" y="8685213"/>
            <a:ext cx="5463504" cy="458787"/>
          </a:xfrm>
          <a:prstGeom prst="rect">
            <a:avLst/>
          </a:prstGeom>
        </p:spPr>
        <p:txBody>
          <a:bodyPr vert="horz" lIns="91440" tIns="45720" rIns="91440" bIns="45720" rtlCol="0" anchor="b"/>
          <a:lstStyle>
            <a:lvl1pPr algn="l">
              <a:defRPr sz="1200"/>
            </a:lvl1pPr>
          </a:lstStyle>
          <a:p>
            <a:r>
              <a:rPr lang="en-US" sz="500" dirty="0" smtClean="0"/>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hd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E74353ED-ACB2-44BF-A903-985B0AF962B7}" type="datetime1">
              <a:rPr lang="en-US" smtClean="0"/>
              <a:t>6/18/2014</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hdr="0"/>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6/18/2014</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19301895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900" dirty="0" smtClean="0">
                <a:latin typeface="Segoe UI Light" pitchFamily="34" charset="0"/>
              </a:rPr>
              <a:t>It’s worth spending some time taking</a:t>
            </a:r>
            <a:r>
              <a:rPr lang="en-US" sz="900" baseline="0" dirty="0" smtClean="0">
                <a:latin typeface="Segoe UI Light" pitchFamily="34" charset="0"/>
              </a:rPr>
              <a:t> you through how we think about modern app development at Microsoft. We have a series of products and platforms like SharePoint and Office that provide a lot of great out-of-the box functionality to help us be productive. To get even more from these products we want to be able to bring information in from other places. Services and data sources like Dynamics, Bing or something that lives out on the web or in the cloud. </a:t>
            </a:r>
            <a:endParaRPr lang="en-US" sz="900" dirty="0" smtClean="0">
              <a:latin typeface="Segoe UI Light" pitchFamily="34" charset="0"/>
            </a:endParaRPr>
          </a:p>
          <a:p>
            <a:pPr lvl="0"/>
            <a:endParaRPr lang="en-US" sz="900" dirty="0" smtClean="0">
              <a:latin typeface="Segoe UI Light" pitchFamily="34" charset="0"/>
            </a:endParaRPr>
          </a:p>
          <a:p>
            <a:pPr lvl="0"/>
            <a:r>
              <a:rPr lang="en-US" sz="900" dirty="0" smtClean="0">
                <a:latin typeface="Segoe UI Light" pitchFamily="34" charset="0"/>
              </a:rPr>
              <a:t>With</a:t>
            </a:r>
            <a:r>
              <a:rPr lang="en-US" sz="900" baseline="0" dirty="0" smtClean="0">
                <a:latin typeface="Segoe UI Light" pitchFamily="34" charset="0"/>
              </a:rPr>
              <a:t> the latest version of SharePoint we’re making it easier to bring together </a:t>
            </a:r>
            <a:r>
              <a:rPr lang="en-US" sz="900" dirty="0" smtClean="0">
                <a:latin typeface="Segoe UI Light" pitchFamily="34" charset="0"/>
              </a:rPr>
              <a:t>rich web </a:t>
            </a:r>
            <a:r>
              <a:rPr lang="en-US" sz="900" dirty="0">
                <a:latin typeface="Segoe UI Light" pitchFamily="34" charset="0"/>
              </a:rPr>
              <a:t>services and data </a:t>
            </a:r>
            <a:r>
              <a:rPr lang="en-US" sz="900" dirty="0" smtClean="0">
                <a:latin typeface="Segoe UI Light" pitchFamily="34" charset="0"/>
              </a:rPr>
              <a:t>to create powerful new apps. </a:t>
            </a:r>
            <a:r>
              <a:rPr lang="en-US" sz="900" i="0" kern="1200" dirty="0" smtClean="0">
                <a:solidFill>
                  <a:schemeClr val="tx1"/>
                </a:solidFill>
                <a:effectLst/>
                <a:latin typeface="Segoe UI" panose="020B0502040204020203" pitchFamily="34" charset="0"/>
                <a:ea typeface="+mn-ea"/>
                <a:cs typeface="Segoe UI" panose="020B0502040204020203" pitchFamily="34" charset="0"/>
              </a:rPr>
              <a:t>Apps run outside of the SharePoint process, are hosted externally and can be exposed through REST API’s. </a:t>
            </a:r>
            <a:endParaRPr lang="en-US" sz="900" dirty="0">
              <a:latin typeface="Segoe UI Light" pitchFamily="34" charset="0"/>
            </a:endParaRPr>
          </a:p>
          <a:p>
            <a:pPr lvl="0"/>
            <a:endParaRPr lang="en-US" sz="900" dirty="0">
              <a:latin typeface="Segoe UI Light"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900" dirty="0" smtClean="0">
                <a:latin typeface="Segoe UI Light" pitchFamily="34" charset="0"/>
              </a:rPr>
              <a:t>Today</a:t>
            </a:r>
            <a:r>
              <a:rPr lang="en-US" sz="900" baseline="0" dirty="0" smtClean="0">
                <a:latin typeface="Segoe UI Light" pitchFamily="34" charset="0"/>
              </a:rPr>
              <a:t> there are more than 700,000 SharePoint application developers and with this release we’re providing them with a place to surface their apps through </a:t>
            </a:r>
            <a:r>
              <a:rPr lang="en-US" sz="1200" kern="1200" dirty="0" smtClean="0">
                <a:solidFill>
                  <a:schemeClr val="tx1"/>
                </a:solidFill>
                <a:effectLst/>
                <a:latin typeface="+mn-lt"/>
                <a:ea typeface="+mn-ea"/>
                <a:cs typeface="+mn-cs"/>
              </a:rPr>
              <a:t>an online marketplace of rich partner solutions and applications designed to work with SharePoint and Office.</a:t>
            </a:r>
          </a:p>
          <a:p>
            <a:endParaRPr lang="en-US" sz="900" dirty="0">
              <a:latin typeface="Segoe UI Light" pitchFamily="34" charset="0"/>
            </a:endParaRPr>
          </a:p>
          <a:p>
            <a:endParaRPr lang="en-US" dirty="0"/>
          </a:p>
        </p:txBody>
      </p:sp>
      <p:sp>
        <p:nvSpPr>
          <p:cNvPr id="4" name="Date Placeholder 3"/>
          <p:cNvSpPr>
            <a:spLocks noGrp="1"/>
          </p:cNvSpPr>
          <p:nvPr>
            <p:ph type="dt" idx="10"/>
          </p:nvPr>
        </p:nvSpPr>
        <p:spPr>
          <a:xfrm>
            <a:off x="3884613" y="0"/>
            <a:ext cx="2971800" cy="458788"/>
          </a:xfrm>
          <a:prstGeom prst="rect">
            <a:avLst/>
          </a:prstGeom>
        </p:spPr>
        <p:txBody>
          <a:bodyPr/>
          <a:lstStyle/>
          <a:p>
            <a:fld id="{50B62E8B-2324-4763-84FE-780C7BAFF7AA}" type="datetime1">
              <a:rPr lang="en-US" smtClean="0">
                <a:solidFill>
                  <a:prstClr val="black"/>
                </a:solidFill>
              </a:rPr>
              <a:pPr/>
              <a:t>6/18/2014</a:t>
            </a:fld>
            <a:endParaRPr lang="en-US">
              <a:solidFill>
                <a:prstClr val="black"/>
              </a:solidFill>
            </a:endParaRPr>
          </a:p>
        </p:txBody>
      </p:sp>
      <p:sp>
        <p:nvSpPr>
          <p:cNvPr id="5" name="Slide Number Placeholder 4"/>
          <p:cNvSpPr>
            <a:spLocks noGrp="1"/>
          </p:cNvSpPr>
          <p:nvPr>
            <p:ph type="sldNum" sz="quarter" idx="11"/>
          </p:nvPr>
        </p:nvSpPr>
        <p:spPr>
          <a:xfrm>
            <a:off x="3884613" y="8685213"/>
            <a:ext cx="2971800" cy="458787"/>
          </a:xfrm>
          <a:prstGeom prst="rect">
            <a:avLst/>
          </a:prstGeom>
        </p:spPr>
        <p:txBody>
          <a:bodyPr/>
          <a:lstStyle/>
          <a:p>
            <a:fld id="{B4008EB6-D09E-4580-8CD6-DDB14511944F}" type="slidenum">
              <a:rPr lang="en-US" smtClean="0">
                <a:solidFill>
                  <a:prstClr val="black"/>
                </a:solidFill>
              </a:rPr>
              <a:pPr/>
              <a:t>11</a:t>
            </a:fld>
            <a:endParaRPr lang="en-US" dirty="0">
              <a:solidFill>
                <a:prstClr val="black"/>
              </a:solidFill>
            </a:endParaRPr>
          </a:p>
        </p:txBody>
      </p:sp>
      <p:sp>
        <p:nvSpPr>
          <p:cNvPr id="6" name="Header Placeholder 5"/>
          <p:cNvSpPr>
            <a:spLocks noGrp="1"/>
          </p:cNvSpPr>
          <p:nvPr>
            <p:ph type="hdr" sz="quarter" idx="12"/>
          </p:nvPr>
        </p:nvSpPr>
        <p:spPr>
          <a:xfrm>
            <a:off x="0" y="0"/>
            <a:ext cx="2971800" cy="458788"/>
          </a:xfrm>
          <a:prstGeom prst="rect">
            <a:avLst/>
          </a:prstGeom>
        </p:spPr>
        <p:txBody>
          <a:bodyPr/>
          <a:lstStyle/>
          <a:p>
            <a:r>
              <a:rPr lang="en-US" smtClean="0">
                <a:solidFill>
                  <a:prstClr val="black"/>
                </a:solidFill>
              </a:rPr>
              <a:t>Microsoft SharePoint</a:t>
            </a:r>
            <a:endParaRPr lang="en-US" dirty="0">
              <a:solidFill>
                <a:prstClr val="black"/>
              </a:solidFill>
            </a:endParaRPr>
          </a:p>
        </p:txBody>
      </p:sp>
      <p:sp>
        <p:nvSpPr>
          <p:cNvPr id="7" name="Footer Placeholder 6"/>
          <p:cNvSpPr>
            <a:spLocks noGrp="1"/>
          </p:cNvSpPr>
          <p:nvPr>
            <p:ph type="ftr" sz="quarter" idx="13"/>
          </p:nvPr>
        </p:nvSpPr>
        <p:spPr>
          <a:xfrm>
            <a:off x="0" y="8685213"/>
            <a:ext cx="2971800" cy="458787"/>
          </a:xfrm>
          <a:prstGeom prst="rect">
            <a:avLst/>
          </a:prstGeom>
        </p:spPr>
        <p:txBody>
          <a:bodyPr/>
          <a:lstStyle/>
          <a:p>
            <a:pPr marL="236550" defTabSz="932929" eaLnBrk="0" hangingPunct="0"/>
            <a:r>
              <a:rPr lang="en-US" sz="5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6550" defTabSz="932929" eaLnBrk="0" hangingPunct="0"/>
            <a:r>
              <a:rPr lang="en-US" sz="5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2092336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9538" y="74613"/>
            <a:ext cx="3216275" cy="1809750"/>
          </a:xfrm>
        </p:spPr>
      </p:sp>
      <p:sp>
        <p:nvSpPr>
          <p:cNvPr id="3" name="Notes Placeholder 2"/>
          <p:cNvSpPr>
            <a:spLocks noGrp="1"/>
          </p:cNvSpPr>
          <p:nvPr>
            <p:ph type="body" idx="1"/>
          </p:nvPr>
        </p:nvSpPr>
        <p:spPr/>
        <p:txBody>
          <a:bodyPr/>
          <a:lstStyle/>
          <a:p>
            <a:r>
              <a:rPr lang="en-US" dirty="0" smtClean="0"/>
              <a:t>Is that Tobias?</a:t>
            </a:r>
            <a:endParaRPr lang="en-US" dirty="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79F84F64-45F0-4E0A-8DEB-31B3AB891848}" type="slidenum">
              <a:rPr lang="en-US" smtClean="0"/>
              <a:t>12</a:t>
            </a:fld>
            <a:endParaRPr lang="en-US"/>
          </a:p>
        </p:txBody>
      </p:sp>
    </p:spTree>
    <p:extLst>
      <p:ext uri="{BB962C8B-B14F-4D97-AF65-F5344CB8AC3E}">
        <p14:creationId xmlns:p14="http://schemas.microsoft.com/office/powerpoint/2010/main" val="26542426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CompleteMe</a:t>
            </a:r>
            <a:endParaRPr lang="en-US" dirty="0" smtClean="0"/>
          </a:p>
          <a:p>
            <a:pPr marL="0" marR="0" indent="0" algn="l" defTabSz="932742" rtl="0" eaLnBrk="1" fontAlgn="auto" latinLnBrk="0" hangingPunct="1">
              <a:lnSpc>
                <a:spcPct val="90000"/>
              </a:lnSpc>
              <a:spcBef>
                <a:spcPts val="0"/>
              </a:spcBef>
              <a:spcAft>
                <a:spcPts val="340"/>
              </a:spcAft>
              <a:buClrTx/>
              <a:buSzTx/>
              <a:buFontTx/>
              <a:buNone/>
              <a:tabLst/>
              <a:defRPr/>
            </a:pPr>
            <a:r>
              <a:rPr lang="en-US" dirty="0" err="1" smtClean="0"/>
              <a:t>HelpDesk</a:t>
            </a:r>
            <a:endParaRPr lang="en-US" dirty="0" smtClean="0"/>
          </a:p>
          <a:p>
            <a:pPr marL="0" marR="0" indent="0" algn="l" defTabSz="932742" rtl="0" eaLnBrk="1" fontAlgn="auto" latinLnBrk="0" hangingPunct="1">
              <a:lnSpc>
                <a:spcPct val="90000"/>
              </a:lnSpc>
              <a:spcBef>
                <a:spcPts val="0"/>
              </a:spcBef>
              <a:spcAft>
                <a:spcPts val="340"/>
              </a:spcAft>
              <a:buClrTx/>
              <a:buSzTx/>
              <a:buFontTx/>
              <a:buNone/>
              <a:tabLst/>
              <a:defRPr/>
            </a:pPr>
            <a:r>
              <a:rPr lang="en-US" dirty="0" smtClean="0"/>
              <a:t>Research</a:t>
            </a:r>
            <a:r>
              <a:rPr lang="en-US" baseline="0" dirty="0" smtClean="0"/>
              <a:t> Manager</a:t>
            </a:r>
            <a:endParaRPr lang="en-US" dirty="0" smtClean="0"/>
          </a:p>
          <a:p>
            <a:r>
              <a:rPr lang="en-US" dirty="0" smtClean="0"/>
              <a:t>City Tour</a:t>
            </a:r>
          </a:p>
          <a:p>
            <a:endParaRPr lang="en-US" dirty="0" smtClean="0"/>
          </a:p>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6/18/2014</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3591992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WikiPedia</a:t>
            </a:r>
            <a:r>
              <a:rPr lang="en-US" dirty="0" smtClean="0"/>
              <a:t> (Word) https://</a:t>
            </a:r>
            <a:r>
              <a:rPr lang="en-US" dirty="0" err="1" smtClean="0"/>
              <a:t>github.com</a:t>
            </a:r>
            <a:r>
              <a:rPr lang="en-US" dirty="0" smtClean="0"/>
              <a:t>/</a:t>
            </a:r>
            <a:r>
              <a:rPr lang="en-US" dirty="0" err="1" smtClean="0"/>
              <a:t>OfficeDev</a:t>
            </a:r>
            <a:r>
              <a:rPr lang="en-US" dirty="0" smtClean="0"/>
              <a:t>/Office-Apps/tree/master/Wikipedia</a:t>
            </a:r>
          </a:p>
          <a:p>
            <a:r>
              <a:rPr lang="en-US" dirty="0" smtClean="0"/>
              <a:t>People</a:t>
            </a:r>
            <a:r>
              <a:rPr lang="en-US" baseline="0" dirty="0" smtClean="0"/>
              <a:t> Graph (Excel) https://</a:t>
            </a:r>
            <a:r>
              <a:rPr lang="en-US" baseline="0" dirty="0" err="1" smtClean="0"/>
              <a:t>github.com</a:t>
            </a:r>
            <a:r>
              <a:rPr lang="en-US" baseline="0" dirty="0" smtClean="0"/>
              <a:t>/</a:t>
            </a:r>
            <a:r>
              <a:rPr lang="en-US" baseline="0" dirty="0" err="1" smtClean="0"/>
              <a:t>OfficeDev</a:t>
            </a:r>
            <a:r>
              <a:rPr lang="en-US" baseline="0" dirty="0" smtClean="0"/>
              <a:t>/Office-Apps/tree/master/</a:t>
            </a:r>
            <a:r>
              <a:rPr lang="en-US" baseline="0" dirty="0" err="1" smtClean="0"/>
              <a:t>PeopleGraph</a:t>
            </a:r>
            <a:endParaRPr lang="en-US" baseline="0" dirty="0" smtClean="0"/>
          </a:p>
          <a:p>
            <a:r>
              <a:rPr lang="en-US" dirty="0" smtClean="0"/>
              <a:t>Modern</a:t>
            </a:r>
            <a:r>
              <a:rPr lang="en-US" baseline="0" dirty="0" smtClean="0"/>
              <a:t> Trend (Excel) https://</a:t>
            </a:r>
            <a:r>
              <a:rPr lang="en-US" baseline="0" dirty="0" err="1" smtClean="0"/>
              <a:t>github.com</a:t>
            </a:r>
            <a:r>
              <a:rPr lang="en-US" baseline="0" dirty="0" smtClean="0"/>
              <a:t>/</a:t>
            </a:r>
            <a:r>
              <a:rPr lang="en-US" baseline="0" dirty="0" err="1" smtClean="0"/>
              <a:t>OfficeDev</a:t>
            </a:r>
            <a:r>
              <a:rPr lang="en-US" baseline="0" dirty="0" smtClean="0"/>
              <a:t>/Office-Apps/tree/master/</a:t>
            </a:r>
            <a:r>
              <a:rPr lang="en-US" baseline="0" dirty="0" err="1" smtClean="0"/>
              <a:t>ModernTrend</a:t>
            </a:r>
            <a:endParaRPr lang="en-US" baseline="0" dirty="0" smtClean="0"/>
          </a:p>
          <a:p>
            <a:r>
              <a:rPr lang="en-US" dirty="0" smtClean="0"/>
              <a:t>Warranty Repair App (Outlook) https://</a:t>
            </a:r>
            <a:r>
              <a:rPr lang="en-US" dirty="0" err="1" smtClean="0"/>
              <a:t>github.com</a:t>
            </a:r>
            <a:r>
              <a:rPr lang="en-US" dirty="0" smtClean="0"/>
              <a:t>/</a:t>
            </a:r>
            <a:r>
              <a:rPr lang="en-US" dirty="0" err="1" smtClean="0"/>
              <a:t>OfficeDev</a:t>
            </a:r>
            <a:r>
              <a:rPr lang="en-US" dirty="0" smtClean="0"/>
              <a:t>/Warranty-Repair-Response-Outlook-Mail-App</a:t>
            </a:r>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6/18/2014</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13158386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noProof="0" dirty="0" smtClean="0"/>
          </a:p>
          <a:p>
            <a:pPr marL="228600" indent="-228600">
              <a:buAutoNum type="arabicPeriod"/>
            </a:pPr>
            <a:r>
              <a:rPr lang="en-US" noProof="0" dirty="0" smtClean="0"/>
              <a:t>Develop App with license checks</a:t>
            </a:r>
          </a:p>
          <a:p>
            <a:pPr marL="228600" indent="-228600">
              <a:buAutoNum type="arabicPeriod"/>
            </a:pPr>
            <a:r>
              <a:rPr lang="en-US" noProof="0" dirty="0" smtClean="0"/>
              <a:t>Submit</a:t>
            </a:r>
            <a:r>
              <a:rPr lang="en-US" baseline="0" noProof="0" dirty="0" smtClean="0"/>
              <a:t> App to Marketplace via Seller Dashboard</a:t>
            </a:r>
          </a:p>
          <a:p>
            <a:pPr marL="228600" indent="-228600">
              <a:buAutoNum type="arabicPeriod"/>
            </a:pPr>
            <a:r>
              <a:rPr lang="en-US" baseline="0" noProof="0" dirty="0" smtClean="0"/>
              <a:t>App available for purchase in SharePoint Store</a:t>
            </a:r>
          </a:p>
          <a:p>
            <a:pPr marL="228600" indent="-228600">
              <a:buAutoNum type="arabicPeriod"/>
            </a:pPr>
            <a:r>
              <a:rPr lang="en-US" baseline="0" noProof="0" dirty="0" smtClean="0"/>
              <a:t>User/Manager purchases App from SharePoint Store</a:t>
            </a:r>
          </a:p>
          <a:p>
            <a:pPr marL="441581" lvl="1" indent="-228600"/>
            <a:r>
              <a:rPr lang="en-US" baseline="0" noProof="0" dirty="0" smtClean="0"/>
              <a:t>If ON-Prem License information is copied to local App Service Application</a:t>
            </a:r>
          </a:p>
          <a:p>
            <a:pPr marL="228600" indent="-228600">
              <a:buAutoNum type="arabicPeriod"/>
            </a:pPr>
            <a:r>
              <a:rPr lang="en-US" baseline="0" noProof="0" dirty="0" smtClean="0"/>
              <a:t>Apps can bypass the SP store for example for in-house development</a:t>
            </a:r>
          </a:p>
          <a:p>
            <a:pPr marL="228600" indent="-228600">
              <a:buAutoNum type="arabicPeriod"/>
            </a:pPr>
            <a:r>
              <a:rPr lang="en-US" baseline="0" noProof="0" dirty="0" smtClean="0"/>
              <a:t>User/Manager assigns users (required for user limited licenses) and uses the apps which can hosted in SP or be provider hosted</a:t>
            </a:r>
          </a:p>
          <a:p>
            <a:pPr marL="228600" indent="-228600">
              <a:buAutoNum type="arabicPeriod"/>
            </a:pPr>
            <a:r>
              <a:rPr lang="en-US" baseline="0" noProof="0" dirty="0" smtClean="0"/>
              <a:t>User runs App</a:t>
            </a:r>
          </a:p>
          <a:p>
            <a:pPr marL="441581" lvl="1" indent="-228600"/>
            <a:r>
              <a:rPr lang="en-US" baseline="0" noProof="0" dirty="0" smtClean="0"/>
              <a:t>App validates license using access points in App Service Application</a:t>
            </a:r>
          </a:p>
          <a:p>
            <a:pPr marL="441581" lvl="1" indent="-228600"/>
            <a:r>
              <a:rPr lang="en-US" baseline="0" noProof="0" dirty="0" smtClean="0"/>
              <a:t>App enforces license</a:t>
            </a:r>
            <a:endParaRPr lang="en-US" noProof="0" dirty="0"/>
          </a:p>
        </p:txBody>
      </p:sp>
    </p:spTree>
    <p:extLst>
      <p:ext uri="{BB962C8B-B14F-4D97-AF65-F5344CB8AC3E}">
        <p14:creationId xmlns:p14="http://schemas.microsoft.com/office/powerpoint/2010/main" val="22824072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6/18/2014</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22072461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4158D9CF-52ED-4C2B-9870-3BEFB23E0EBC}" type="datetime1">
              <a:rPr lang="en-US" smtClean="0"/>
              <a:t>6/18/2014</a:t>
            </a:fld>
            <a:endParaRPr lang="en-US" dirty="0"/>
          </a:p>
        </p:txBody>
      </p:sp>
      <p:sp>
        <p:nvSpPr>
          <p:cNvPr id="5" name="Slide Number Placeholder 4"/>
          <p:cNvSpPr>
            <a:spLocks noGrp="1"/>
          </p:cNvSpPr>
          <p:nvPr>
            <p:ph type="sldNum" sz="quarter" idx="11"/>
          </p:nvPr>
        </p:nvSpPr>
        <p:spPr/>
        <p:txBody>
          <a:bodyPr/>
          <a:lstStyle/>
          <a:p>
            <a:fld id="{B4008EB6-D09E-4580-8CD6-DDB14511944F}" type="slidenum">
              <a:rPr lang="en-US" smtClean="0"/>
              <a:pPr/>
              <a:t>21</a:t>
            </a:fld>
            <a:endParaRPr lang="en-US" dirty="0"/>
          </a:p>
        </p:txBody>
      </p:sp>
      <p:sp>
        <p:nvSpPr>
          <p:cNvPr id="7" name="Footer Placeholder 6"/>
          <p:cNvSpPr>
            <a:spLocks noGrp="1"/>
          </p:cNvSpPr>
          <p:nvPr>
            <p:ph type="ftr" sz="quarter" idx="12"/>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6790499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ASP.NET MVC Sampler https://github.com/OfficeDev/SharePoint-Power-Hour-Code-Samples/tree/master/O365ApiFullStack</a:t>
            </a:r>
          </a:p>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6/18/2014</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23738793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Meet</a:t>
            </a:r>
            <a:r>
              <a:rPr lang="en-US" baseline="0" dirty="0" smtClean="0"/>
              <a:t> and Greet App https://github.com/OfficeDev/SharePoint-Power-Hour-Code-Samples/tree/master/MeetAndGreet</a:t>
            </a:r>
          </a:p>
          <a:p>
            <a:r>
              <a:rPr lang="en-US" baseline="0" dirty="0" smtClean="0"/>
              <a:t>Expense App (post receipts to OneDrive for Business and create Calendar entry in Exchange) – from Michael</a:t>
            </a:r>
          </a:p>
          <a:p>
            <a:r>
              <a:rPr lang="en-US" baseline="0" dirty="0" smtClean="0"/>
              <a:t>Files (move files from OneDrive for Business to SharePoint site and vice versa) – from Chaks</a:t>
            </a:r>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6/18/2014</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22785167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WoodGrove</a:t>
            </a:r>
            <a:r>
              <a:rPr lang="en-US" baseline="0" dirty="0" smtClean="0"/>
              <a:t> App (not published yet – owned by </a:t>
            </a:r>
            <a:r>
              <a:rPr lang="en-US" baseline="0" dirty="0" err="1" smtClean="0"/>
              <a:t>DevDiv</a:t>
            </a:r>
            <a:r>
              <a:rPr lang="en-US" baseline="0" dirty="0" smtClean="0"/>
              <a:t>)</a:t>
            </a:r>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6/18/2014</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4145575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900" kern="1200" dirty="0" smtClean="0">
                <a:solidFill>
                  <a:schemeClr val="tx1"/>
                </a:solidFill>
                <a:effectLst/>
                <a:latin typeface="Segoe UI Light" pitchFamily="34" charset="0"/>
                <a:ea typeface="+mn-ea"/>
                <a:cs typeface="+mn-cs"/>
              </a:rPr>
              <a:t>What new APIs are available, in preview, in the Office 365 Platform</a:t>
            </a:r>
          </a:p>
          <a:p>
            <a:pPr lvl="0"/>
            <a:r>
              <a:rPr lang="en-US" sz="900" kern="1200" dirty="0" smtClean="0">
                <a:solidFill>
                  <a:schemeClr val="tx1"/>
                </a:solidFill>
                <a:effectLst/>
                <a:latin typeface="Segoe UI Light" pitchFamily="34" charset="0"/>
                <a:ea typeface="+mn-ea"/>
                <a:cs typeface="+mn-cs"/>
              </a:rPr>
              <a:t>How to use these API’s in your platform of choice</a:t>
            </a:r>
          </a:p>
          <a:p>
            <a:pPr lvl="0"/>
            <a:r>
              <a:rPr lang="en-US" sz="900" kern="1200" dirty="0" smtClean="0">
                <a:solidFill>
                  <a:schemeClr val="tx1"/>
                </a:solidFill>
                <a:effectLst/>
                <a:latin typeface="Segoe UI Light" pitchFamily="34" charset="0"/>
                <a:ea typeface="+mn-ea"/>
                <a:cs typeface="+mn-cs"/>
              </a:rPr>
              <a:t>Some sample business scenarios for leveraging these API’s</a:t>
            </a:r>
          </a:p>
          <a:p>
            <a:r>
              <a:rPr lang="en-US" sz="900" kern="1200" cap="all" dirty="0" smtClean="0">
                <a:solidFill>
                  <a:schemeClr val="tx1"/>
                </a:solidFill>
                <a:effectLst/>
                <a:latin typeface="Segoe UI Light" pitchFamily="34" charset="0"/>
                <a:ea typeface="+mn-ea"/>
                <a:cs typeface="+mn-cs"/>
              </a:rPr>
              <a:t>Level:</a:t>
            </a:r>
            <a:r>
              <a:rPr lang="en-US" sz="900" kern="1200" dirty="0" smtClean="0">
                <a:solidFill>
                  <a:schemeClr val="tx1"/>
                </a:solidFill>
                <a:effectLst/>
                <a:latin typeface="Segoe UI Light" pitchFamily="34" charset="0"/>
                <a:ea typeface="+mn-ea"/>
                <a:cs typeface="+mn-cs"/>
              </a:rPr>
              <a:t> Intermediate</a:t>
            </a:r>
          </a:p>
          <a:p>
            <a:r>
              <a:rPr lang="en-US" sz="900" kern="1200" cap="all" dirty="0" smtClean="0">
                <a:solidFill>
                  <a:schemeClr val="tx1"/>
                </a:solidFill>
                <a:effectLst/>
                <a:latin typeface="Segoe UI Light" pitchFamily="34" charset="0"/>
                <a:ea typeface="+mn-ea"/>
                <a:cs typeface="+mn-cs"/>
              </a:rPr>
              <a:t>Audience:</a:t>
            </a:r>
            <a:r>
              <a:rPr lang="en-US" sz="900" kern="1200" dirty="0" smtClean="0">
                <a:solidFill>
                  <a:schemeClr val="tx1"/>
                </a:solidFill>
                <a:effectLst/>
                <a:latin typeface="Segoe UI Light" pitchFamily="34" charset="0"/>
                <a:ea typeface="+mn-ea"/>
                <a:cs typeface="+mn-cs"/>
              </a:rPr>
              <a:t> Developer Essentials</a:t>
            </a:r>
          </a:p>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t>6/18/2014</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a:t>
            </a:fld>
            <a:endParaRPr lang="en-US" dirty="0"/>
          </a:p>
        </p:txBody>
      </p:sp>
      <p:sp>
        <p:nvSpPr>
          <p:cNvPr id="7" name="Header Placeholder 6"/>
          <p:cNvSpPr>
            <a:spLocks noGrp="1"/>
          </p:cNvSpPr>
          <p:nvPr>
            <p:ph type="hdr" sz="quarter" idx="13"/>
          </p:nvPr>
        </p:nvSpPr>
        <p:spPr/>
        <p:txBody>
          <a:bodyPr/>
          <a:lstStyle/>
          <a:p>
            <a:r>
              <a:rPr lang="en-US" smtClean="0"/>
              <a:t>Build 2014</a:t>
            </a:r>
            <a:endParaRPr lang="en-US" dirty="0"/>
          </a:p>
        </p:txBody>
      </p:sp>
    </p:spTree>
    <p:extLst>
      <p:ext uri="{BB962C8B-B14F-4D97-AF65-F5344CB8AC3E}">
        <p14:creationId xmlns:p14="http://schemas.microsoft.com/office/powerpoint/2010/main" val="346559254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9538" y="74613"/>
            <a:ext cx="3216275" cy="1809750"/>
          </a:xfrm>
        </p:spPr>
      </p:sp>
      <p:sp>
        <p:nvSpPr>
          <p:cNvPr id="3" name="Notes Placeholder 2"/>
          <p:cNvSpPr>
            <a:spLocks noGrp="1"/>
          </p:cNvSpPr>
          <p:nvPr>
            <p:ph type="body" idx="1"/>
          </p:nvPr>
        </p:nvSpPr>
        <p:spPr/>
        <p:txBody>
          <a:bodyPr/>
          <a:lstStyle/>
          <a:p>
            <a:endParaRPr lang="en-US" noProof="0" dirty="0" smtClean="0"/>
          </a:p>
          <a:p>
            <a:pPr marL="228600" indent="-228600">
              <a:buAutoNum type="arabicPeriod"/>
            </a:pPr>
            <a:r>
              <a:rPr lang="en-US" noProof="0" dirty="0" smtClean="0"/>
              <a:t>Clients</a:t>
            </a:r>
            <a:r>
              <a:rPr lang="en-US" baseline="0" noProof="0" dirty="0" smtClean="0"/>
              <a:t> using remote development tools</a:t>
            </a:r>
          </a:p>
          <a:p>
            <a:pPr marL="228600" indent="-228600">
              <a:buAutoNum type="arabicPeriod"/>
            </a:pPr>
            <a:r>
              <a:rPr lang="en-US" baseline="0" noProof="0" dirty="0" smtClean="0"/>
              <a:t>Preferred option is to use Office365 – you can share even the same instance cross your App developers</a:t>
            </a:r>
          </a:p>
          <a:p>
            <a:pPr marL="228600" indent="-228600">
              <a:buAutoNum type="arabicPeriod"/>
            </a:pPr>
            <a:r>
              <a:rPr lang="en-US" baseline="0" noProof="0" dirty="0" smtClean="0"/>
              <a:t>You can also host your SharePoint Windows Azure </a:t>
            </a:r>
            <a:r>
              <a:rPr lang="en-US" baseline="0" noProof="0" dirty="0" err="1" smtClean="0"/>
              <a:t>IaaS</a:t>
            </a:r>
            <a:r>
              <a:rPr lang="en-US" baseline="0" noProof="0" dirty="0" smtClean="0"/>
              <a:t> server – so that development </a:t>
            </a:r>
            <a:r>
              <a:rPr lang="en-US" baseline="0" noProof="0" dirty="0" err="1" smtClean="0"/>
              <a:t>occures</a:t>
            </a:r>
            <a:r>
              <a:rPr lang="en-US" baseline="0" noProof="0" dirty="0" smtClean="0"/>
              <a:t> </a:t>
            </a:r>
            <a:r>
              <a:rPr lang="en-US" baseline="0" noProof="0" dirty="0" err="1" smtClean="0"/>
              <a:t>agains</a:t>
            </a:r>
            <a:r>
              <a:rPr lang="en-US" baseline="0" noProof="0" dirty="0" smtClean="0"/>
              <a:t> that instance</a:t>
            </a:r>
          </a:p>
          <a:p>
            <a:pPr marL="228600" indent="-228600">
              <a:buAutoNum type="arabicPeriod"/>
            </a:pPr>
            <a:r>
              <a:rPr lang="en-US" baseline="0" noProof="0" dirty="0" smtClean="0"/>
              <a:t>Just as for </a:t>
            </a:r>
            <a:r>
              <a:rPr lang="en-US" baseline="0" noProof="0" dirty="0" err="1" smtClean="0"/>
              <a:t>IaaS</a:t>
            </a:r>
            <a:r>
              <a:rPr lang="en-US" baseline="0" noProof="0" dirty="0" smtClean="0"/>
              <a:t>, you can do development </a:t>
            </a:r>
            <a:r>
              <a:rPr lang="en-US" baseline="0" noProof="0" dirty="0" err="1" smtClean="0"/>
              <a:t>againts</a:t>
            </a:r>
            <a:r>
              <a:rPr lang="en-US" baseline="0" noProof="0" dirty="0" smtClean="0"/>
              <a:t> shared on-premises instance – most likely you’d dedicate site collection per developer for testing usage</a:t>
            </a:r>
          </a:p>
          <a:p>
            <a:pPr marL="228600" indent="-228600">
              <a:buAutoNum type="arabicPeriod"/>
            </a:pPr>
            <a:r>
              <a:rPr lang="en-US" baseline="0" noProof="0" dirty="0" smtClean="0"/>
              <a:t>TFS – could be on-</a:t>
            </a:r>
            <a:r>
              <a:rPr lang="en-US" baseline="0" noProof="0" dirty="0" err="1" smtClean="0"/>
              <a:t>prem</a:t>
            </a:r>
            <a:r>
              <a:rPr lang="en-US" baseline="0" noProof="0" dirty="0" smtClean="0"/>
              <a:t>, hosted in </a:t>
            </a:r>
            <a:r>
              <a:rPr lang="en-US" baseline="0" noProof="0" dirty="0" err="1" smtClean="0"/>
              <a:t>IaaS</a:t>
            </a:r>
            <a:r>
              <a:rPr lang="en-US" baseline="0" noProof="0" dirty="0" smtClean="0"/>
              <a:t> platform or used as service from cloud</a:t>
            </a:r>
            <a:endParaRPr lang="en-US" noProof="0" dirty="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B4008EB6-D09E-4580-8CD6-DDB14511944F}" type="slidenum">
              <a:rPr lang="en-US" smtClean="0"/>
              <a:t>28</a:t>
            </a:fld>
            <a:endParaRPr lang="en-US" dirty="0"/>
          </a:p>
        </p:txBody>
      </p:sp>
      <p:sp>
        <p:nvSpPr>
          <p:cNvPr id="5" name="Header Placeholder 4"/>
          <p:cNvSpPr>
            <a:spLocks noGrp="1"/>
          </p:cNvSpPr>
          <p:nvPr>
            <p:ph type="hdr" sz="quarter" idx="11"/>
          </p:nvPr>
        </p:nvSpPr>
        <p:spPr>
          <a:xfrm>
            <a:off x="0" y="0"/>
            <a:ext cx="2971800" cy="457200"/>
          </a:xfrm>
          <a:prstGeom prst="rect">
            <a:avLst/>
          </a:prstGeom>
        </p:spPr>
        <p:txBody>
          <a:bodyPr/>
          <a:lstStyle/>
          <a:p>
            <a:r>
              <a:rPr lang="en-US" smtClean="0"/>
              <a:t>Microsoft SharePoint Server 2013</a:t>
            </a:r>
            <a:endParaRPr lang="en-US" dirty="0"/>
          </a:p>
        </p:txBody>
      </p:sp>
      <p:sp>
        <p:nvSpPr>
          <p:cNvPr id="6" name="Footer Placeholder 5"/>
          <p:cNvSpPr>
            <a:spLocks noGrp="1"/>
          </p:cNvSpPr>
          <p:nvPr>
            <p:ph type="ftr" sz="quarter" idx="12"/>
          </p:nvPr>
        </p:nvSpPr>
        <p:spPr>
          <a:xfrm>
            <a:off x="-1" y="8685212"/>
            <a:ext cx="5909309" cy="457201"/>
          </a:xfrm>
          <a:prstGeom prst="rect">
            <a:avLst/>
          </a:prstGeom>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769291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Date Placeholder 5"/>
          <p:cNvSpPr>
            <a:spLocks noGrp="1"/>
          </p:cNvSpPr>
          <p:nvPr>
            <p:ph type="dt" idx="12"/>
          </p:nvPr>
        </p:nvSpPr>
        <p:spPr/>
        <p:txBody>
          <a:bodyPr/>
          <a:lstStyle/>
          <a:p>
            <a:fld id="{C4288E4C-8759-4E7B-86B2-188CDEA78791}" type="datetime1">
              <a:rPr lang="en-US" smtClean="0">
                <a:solidFill>
                  <a:prstClr val="black"/>
                </a:solidFill>
              </a:rPr>
              <a:pPr/>
              <a:t>6/18/2014</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30</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45456067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Date Placeholder 5"/>
          <p:cNvSpPr>
            <a:spLocks noGrp="1"/>
          </p:cNvSpPr>
          <p:nvPr>
            <p:ph type="dt" idx="12"/>
          </p:nvPr>
        </p:nvSpPr>
        <p:spPr/>
        <p:txBody>
          <a:bodyPr/>
          <a:lstStyle/>
          <a:p>
            <a:fld id="{C4288E4C-8759-4E7B-86B2-188CDEA78791}" type="datetime1">
              <a:rPr lang="en-US" smtClean="0">
                <a:solidFill>
                  <a:prstClr val="black"/>
                </a:solidFill>
              </a:rPr>
              <a:pPr/>
              <a:t>6/18/2014</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31</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27232588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Date Placeholder 5"/>
          <p:cNvSpPr>
            <a:spLocks noGrp="1"/>
          </p:cNvSpPr>
          <p:nvPr>
            <p:ph type="dt" idx="12"/>
          </p:nvPr>
        </p:nvSpPr>
        <p:spPr/>
        <p:txBody>
          <a:bodyPr/>
          <a:lstStyle/>
          <a:p>
            <a:fld id="{C4288E4C-8759-4E7B-86B2-188CDEA78791}" type="datetime1">
              <a:rPr lang="en-US" smtClean="0">
                <a:solidFill>
                  <a:prstClr val="black"/>
                </a:solidFill>
              </a:rPr>
              <a:pPr/>
              <a:t>6/18/2014</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32</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37653698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Date Placeholder 5"/>
          <p:cNvSpPr>
            <a:spLocks noGrp="1"/>
          </p:cNvSpPr>
          <p:nvPr>
            <p:ph type="dt" idx="12"/>
          </p:nvPr>
        </p:nvSpPr>
        <p:spPr/>
        <p:txBody>
          <a:bodyPr/>
          <a:lstStyle/>
          <a:p>
            <a:fld id="{C4288E4C-8759-4E7B-86B2-188CDEA78791}" type="datetime1">
              <a:rPr lang="en-US" smtClean="0">
                <a:solidFill>
                  <a:prstClr val="black"/>
                </a:solidFill>
              </a:rPr>
              <a:pPr/>
              <a:t>6/18/2014</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33</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9848038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Date Placeholder 5"/>
          <p:cNvSpPr>
            <a:spLocks noGrp="1"/>
          </p:cNvSpPr>
          <p:nvPr>
            <p:ph type="dt" idx="12"/>
          </p:nvPr>
        </p:nvSpPr>
        <p:spPr/>
        <p:txBody>
          <a:bodyPr/>
          <a:lstStyle/>
          <a:p>
            <a:fld id="{C4288E4C-8759-4E7B-86B2-188CDEA78791}" type="datetime1">
              <a:rPr lang="en-US" smtClean="0">
                <a:solidFill>
                  <a:prstClr val="black"/>
                </a:solidFill>
              </a:rPr>
              <a:pPr/>
              <a:t>6/18/2014</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35</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12883794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5" name="Date Placeholder 4"/>
          <p:cNvSpPr>
            <a:spLocks noGrp="1"/>
          </p:cNvSpPr>
          <p:nvPr>
            <p:ph type="dt" idx="11"/>
          </p:nvPr>
        </p:nvSpPr>
        <p:spPr/>
        <p:txBody>
          <a:bodyPr/>
          <a:lstStyle/>
          <a:p>
            <a:fld id="{0E82BC82-8750-4FBE-93D3-93C35779230C}" type="datetime1">
              <a:rPr lang="en-US" smtClean="0">
                <a:solidFill>
                  <a:prstClr val="black"/>
                </a:solidFill>
              </a:rPr>
              <a:pPr/>
              <a:t>6/18/2014</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37</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7963999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Keenan – 5 Minutes</a:t>
            </a:r>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r>
              <a:rPr lang="en-US" smtClean="0"/>
              <a:t>Build 2012</a:t>
            </a:r>
            <a:endParaRPr lang="en-US" dirty="0"/>
          </a:p>
        </p:txBody>
      </p:sp>
      <p:sp>
        <p:nvSpPr>
          <p:cNvPr id="5" name="Footer Placeholder 4"/>
          <p:cNvSpPr>
            <a:spLocks noGrp="1"/>
          </p:cNvSpPr>
          <p:nvPr>
            <p:ph type="ftr" sz="quarter" idx="11"/>
          </p:nvPr>
        </p:nvSpPr>
        <p:spPr>
          <a:xfrm>
            <a:off x="0" y="8686800"/>
            <a:ext cx="5920740" cy="355964"/>
          </a:xfrm>
          <a:prstGeom prst="rect">
            <a:avLst/>
          </a:prstGeom>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a:xfrm>
            <a:off x="3884613" y="0"/>
            <a:ext cx="2971800" cy="457200"/>
          </a:xfrm>
          <a:prstGeom prst="rect">
            <a:avLst/>
          </a:prstGeom>
        </p:spPr>
        <p:txBody>
          <a:bodyPr/>
          <a:lstStyle/>
          <a:p>
            <a:fld id="{3DE98D88-4B2E-4AAB-9ECA-CFD46E198059}" type="datetime1">
              <a:rPr lang="en-US" smtClean="0"/>
              <a:t>6/18/2014</a:t>
            </a:fld>
            <a:endParaRPr lang="en-US" dirty="0"/>
          </a:p>
        </p:txBody>
      </p:sp>
      <p:sp>
        <p:nvSpPr>
          <p:cNvPr id="7" name="Slide Number Placeholder 6"/>
          <p:cNvSpPr>
            <a:spLocks noGrp="1"/>
          </p:cNvSpPr>
          <p:nvPr>
            <p:ph type="sldNum" sz="quarter" idx="13"/>
          </p:nvPr>
        </p:nvSpPr>
        <p:spPr>
          <a:xfrm>
            <a:off x="5909309" y="8685213"/>
            <a:ext cx="947103" cy="457200"/>
          </a:xfrm>
          <a:prstGeom prst="rect">
            <a:avLst/>
          </a:prstGeom>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22047167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Keenan – 5 minutes</a:t>
            </a:r>
            <a:endParaRPr lang="en-US" dirty="0"/>
          </a:p>
        </p:txBody>
      </p:sp>
      <p:sp>
        <p:nvSpPr>
          <p:cNvPr id="4" name="Slide Number Placeholder 3"/>
          <p:cNvSpPr>
            <a:spLocks noGrp="1"/>
          </p:cNvSpPr>
          <p:nvPr>
            <p:ph type="sldNum" sz="quarter" idx="10"/>
          </p:nvPr>
        </p:nvSpPr>
        <p:spPr>
          <a:xfrm>
            <a:off x="5909309" y="8685213"/>
            <a:ext cx="947103" cy="457200"/>
          </a:xfrm>
          <a:prstGeom prst="rect">
            <a:avLst/>
          </a:prstGeom>
        </p:spPr>
        <p:txBody>
          <a:bodyPr/>
          <a:lstStyle/>
          <a:p>
            <a:fld id="{DE277604-F957-433F-BCA2-0779A8E9576D}" type="slidenum">
              <a:rPr lang="en-US" smtClean="0"/>
              <a:pPr/>
              <a:t>4</a:t>
            </a:fld>
            <a:endParaRPr lang="en-US" dirty="0"/>
          </a:p>
        </p:txBody>
      </p:sp>
    </p:spTree>
    <p:extLst>
      <p:ext uri="{BB962C8B-B14F-4D97-AF65-F5344CB8AC3E}">
        <p14:creationId xmlns:p14="http://schemas.microsoft.com/office/powerpoint/2010/main" val="25352194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US" sz="900" kern="1200" dirty="0" smtClean="0">
                <a:solidFill>
                  <a:schemeClr val="tx1"/>
                </a:solidFill>
                <a:effectLst/>
                <a:latin typeface="Segoe UI Light" pitchFamily="34" charset="0"/>
                <a:ea typeface="+mn-ea"/>
                <a:cs typeface="+mn-cs"/>
              </a:rPr>
              <a:t>Two kinds of apps : </a:t>
            </a:r>
          </a:p>
          <a:p>
            <a:pPr marL="388712" lvl="1" indent="-171450">
              <a:buFont typeface="Arial" panose="020B0604020202020204" pitchFamily="34" charset="0"/>
              <a:buChar char="•"/>
            </a:pPr>
            <a:r>
              <a:rPr lang="en-US" sz="900" kern="1200" dirty="0" smtClean="0">
                <a:solidFill>
                  <a:schemeClr val="tx1"/>
                </a:solidFill>
                <a:effectLst/>
                <a:latin typeface="Segoe UI Light" pitchFamily="34" charset="0"/>
                <a:ea typeface="+mn-ea"/>
                <a:cs typeface="+mn-cs"/>
              </a:rPr>
              <a:t>you</a:t>
            </a:r>
            <a:r>
              <a:rPr lang="en-US" sz="900" kern="1200" baseline="0" dirty="0" smtClean="0">
                <a:solidFill>
                  <a:schemeClr val="tx1"/>
                </a:solidFill>
                <a:effectLst/>
                <a:latin typeface="Segoe UI Light" pitchFamily="34" charset="0"/>
                <a:ea typeface="+mn-ea"/>
                <a:cs typeface="+mn-cs"/>
              </a:rPr>
              <a:t> light up Office/Exchange/SharePoint. </a:t>
            </a:r>
          </a:p>
          <a:p>
            <a:pPr marL="388712" lvl="1" indent="-171450">
              <a:buFont typeface="Arial" panose="020B0604020202020204" pitchFamily="34" charset="0"/>
              <a:buChar char="•"/>
            </a:pPr>
            <a:r>
              <a:rPr lang="en-US" sz="900" kern="1200" baseline="0" dirty="0" smtClean="0">
                <a:solidFill>
                  <a:schemeClr val="tx1"/>
                </a:solidFill>
                <a:effectLst/>
                <a:latin typeface="Segoe UI Light" pitchFamily="34" charset="0"/>
                <a:ea typeface="+mn-ea"/>
                <a:cs typeface="+mn-cs"/>
              </a:rPr>
              <a:t>You consume our services in a custom (device or web) app</a:t>
            </a:r>
          </a:p>
          <a:p>
            <a:pPr marL="171450" lvl="0" indent="-171450">
              <a:buFont typeface="Arial" panose="020B0604020202020204" pitchFamily="34" charset="0"/>
              <a:buChar char="•"/>
            </a:pPr>
            <a:r>
              <a:rPr lang="en-US" sz="900" kern="1200" baseline="0" dirty="0" smtClean="0">
                <a:solidFill>
                  <a:schemeClr val="tx1"/>
                </a:solidFill>
                <a:effectLst/>
                <a:latin typeface="Segoe UI Light" pitchFamily="34" charset="0"/>
                <a:ea typeface="+mn-ea"/>
                <a:cs typeface="+mn-cs"/>
              </a:rPr>
              <a:t>Contextual apps</a:t>
            </a:r>
          </a:p>
          <a:p>
            <a:pPr marL="388712" lvl="1" indent="-171450">
              <a:buFont typeface="Arial" panose="020B0604020202020204" pitchFamily="34" charset="0"/>
              <a:buChar char="•"/>
            </a:pPr>
            <a:r>
              <a:rPr lang="en-US" sz="900" kern="1200" baseline="0" dirty="0" smtClean="0">
                <a:solidFill>
                  <a:schemeClr val="tx1"/>
                </a:solidFill>
                <a:effectLst/>
                <a:latin typeface="Segoe UI Light" pitchFamily="34" charset="0"/>
                <a:ea typeface="+mn-ea"/>
                <a:cs typeface="+mn-cs"/>
              </a:rPr>
              <a:t>Rich, powerful interactive IW experiences</a:t>
            </a:r>
          </a:p>
          <a:p>
            <a:pPr marL="388712" lvl="1" indent="-171450">
              <a:buFont typeface="Arial" panose="020B0604020202020204" pitchFamily="34" charset="0"/>
              <a:buChar char="•"/>
            </a:pPr>
            <a:r>
              <a:rPr lang="en-US" sz="900" kern="1200" baseline="0" dirty="0" smtClean="0">
                <a:solidFill>
                  <a:schemeClr val="tx1"/>
                </a:solidFill>
                <a:effectLst/>
                <a:latin typeface="Segoe UI Light" pitchFamily="34" charset="0"/>
                <a:ea typeface="+mn-ea"/>
                <a:cs typeface="+mn-cs"/>
              </a:rPr>
              <a:t>Do more, without leaving Excel, Outlook, PowerPoint, SharePoint</a:t>
            </a:r>
          </a:p>
          <a:p>
            <a:pPr marL="388712" lvl="1" indent="-171450">
              <a:buFont typeface="Arial" panose="020B0604020202020204" pitchFamily="34" charset="0"/>
              <a:buChar char="•"/>
            </a:pPr>
            <a:r>
              <a:rPr lang="en-US" sz="900" kern="1200" baseline="0" dirty="0" smtClean="0">
                <a:solidFill>
                  <a:schemeClr val="tx1"/>
                </a:solidFill>
                <a:effectLst/>
                <a:latin typeface="Segoe UI Light" pitchFamily="34" charset="0"/>
                <a:ea typeface="+mn-ea"/>
                <a:cs typeface="+mn-cs"/>
              </a:rPr>
              <a:t>Consistent Framework everywhere that Office runs. Everywhere that people do work</a:t>
            </a:r>
          </a:p>
          <a:p>
            <a:pPr marL="171450" lvl="0" indent="-171450">
              <a:buFont typeface="Arial" panose="020B0604020202020204" pitchFamily="34" charset="0"/>
              <a:buChar char="•"/>
            </a:pPr>
            <a:r>
              <a:rPr lang="en-US" sz="900" kern="1200" baseline="0" dirty="0" smtClean="0">
                <a:solidFill>
                  <a:schemeClr val="tx1"/>
                </a:solidFill>
                <a:effectLst/>
                <a:latin typeface="Segoe UI Light" pitchFamily="34" charset="0"/>
                <a:ea typeface="+mn-ea"/>
                <a:cs typeface="+mn-cs"/>
              </a:rPr>
              <a:t>Robust APIs</a:t>
            </a:r>
          </a:p>
          <a:p>
            <a:pPr marL="388712" lvl="1" indent="-171450">
              <a:buFont typeface="Arial" panose="020B0604020202020204" pitchFamily="34" charset="0"/>
              <a:buChar char="•"/>
            </a:pPr>
            <a:r>
              <a:rPr lang="en-US" sz="900" kern="1200" baseline="0" dirty="0" smtClean="0">
                <a:solidFill>
                  <a:schemeClr val="tx1"/>
                </a:solidFill>
                <a:effectLst/>
                <a:latin typeface="Segoe UI Light" pitchFamily="34" charset="0"/>
                <a:ea typeface="+mn-ea"/>
                <a:cs typeface="+mn-cs"/>
              </a:rPr>
              <a:t>Big news</a:t>
            </a:r>
          </a:p>
          <a:p>
            <a:pPr marL="388712" lvl="1" indent="-171450">
              <a:buFont typeface="Arial" panose="020B0604020202020204" pitchFamily="34" charset="0"/>
              <a:buChar char="•"/>
            </a:pPr>
            <a:r>
              <a:rPr lang="en-US" sz="900" kern="1200" baseline="0" dirty="0" smtClean="0">
                <a:solidFill>
                  <a:schemeClr val="tx1"/>
                </a:solidFill>
                <a:effectLst/>
                <a:latin typeface="Segoe UI Light" pitchFamily="34" charset="0"/>
                <a:ea typeface="+mn-ea"/>
                <a:cs typeface="+mn-cs"/>
              </a:rPr>
              <a:t>More for SharePoint </a:t>
            </a:r>
            <a:r>
              <a:rPr lang="en-US" sz="900" kern="1200" baseline="0" dirty="0" err="1" smtClean="0">
                <a:solidFill>
                  <a:schemeClr val="tx1"/>
                </a:solidFill>
                <a:effectLst/>
                <a:latin typeface="Segoe UI Light" pitchFamily="34" charset="0"/>
                <a:ea typeface="+mn-ea"/>
                <a:cs typeface="+mn-cs"/>
              </a:rPr>
              <a:t>Devs</a:t>
            </a:r>
            <a:endParaRPr lang="en-US" sz="900" kern="1200" baseline="0" dirty="0" smtClean="0">
              <a:solidFill>
                <a:schemeClr val="tx1"/>
              </a:solidFill>
              <a:effectLst/>
              <a:latin typeface="Segoe UI Light" pitchFamily="34" charset="0"/>
              <a:ea typeface="+mn-ea"/>
              <a:cs typeface="+mn-cs"/>
            </a:endParaRPr>
          </a:p>
          <a:p>
            <a:pPr marL="388712" lvl="1" indent="-171450">
              <a:buFont typeface="Arial" panose="020B0604020202020204" pitchFamily="34" charset="0"/>
              <a:buChar char="•"/>
            </a:pPr>
            <a:r>
              <a:rPr lang="en-US" sz="900" kern="1200" baseline="0" dirty="0" smtClean="0">
                <a:solidFill>
                  <a:schemeClr val="tx1"/>
                </a:solidFill>
                <a:effectLst/>
                <a:latin typeface="Segoe UI Light" pitchFamily="34" charset="0"/>
                <a:ea typeface="+mn-ea"/>
                <a:cs typeface="+mn-cs"/>
              </a:rPr>
              <a:t>Growing up outside SharePoint</a:t>
            </a:r>
          </a:p>
          <a:p>
            <a:pPr marL="171450" lvl="0" indent="-171450">
              <a:buFont typeface="Arial" panose="020B0604020202020204" pitchFamily="34" charset="0"/>
              <a:buChar char="•"/>
            </a:pPr>
            <a:r>
              <a:rPr lang="en-US" sz="900" kern="1200" baseline="0" dirty="0" smtClean="0">
                <a:solidFill>
                  <a:schemeClr val="tx1"/>
                </a:solidFill>
                <a:effectLst/>
                <a:latin typeface="Segoe UI Light" pitchFamily="34" charset="0"/>
                <a:ea typeface="+mn-ea"/>
                <a:cs typeface="+mn-cs"/>
              </a:rPr>
              <a:t>Flexible Tools</a:t>
            </a:r>
          </a:p>
          <a:p>
            <a:pPr marL="388712" lvl="1" indent="-171450">
              <a:buFont typeface="Arial" panose="020B0604020202020204" pitchFamily="34" charset="0"/>
              <a:buChar char="•"/>
            </a:pPr>
            <a:r>
              <a:rPr lang="en-US" sz="900" kern="1200" baseline="0" dirty="0" smtClean="0">
                <a:solidFill>
                  <a:schemeClr val="tx1"/>
                </a:solidFill>
                <a:effectLst/>
                <a:latin typeface="Segoe UI Light" pitchFamily="34" charset="0"/>
                <a:ea typeface="+mn-ea"/>
                <a:cs typeface="+mn-cs"/>
              </a:rPr>
              <a:t>Open-ness and choice is a core pillar</a:t>
            </a:r>
          </a:p>
          <a:p>
            <a:pPr marL="388712" lvl="1" indent="-171450">
              <a:buFont typeface="Arial" panose="020B0604020202020204" pitchFamily="34" charset="0"/>
              <a:buChar char="•"/>
            </a:pPr>
            <a:r>
              <a:rPr lang="en-US" sz="900" kern="1200" baseline="0" dirty="0" smtClean="0">
                <a:solidFill>
                  <a:schemeClr val="tx1"/>
                </a:solidFill>
                <a:effectLst/>
                <a:latin typeface="Segoe UI Light" pitchFamily="34" charset="0"/>
                <a:ea typeface="+mn-ea"/>
                <a:cs typeface="+mn-cs"/>
              </a:rPr>
              <a:t>But … we just want to take away all the friction</a:t>
            </a:r>
          </a:p>
          <a:p>
            <a:pPr marL="388712" lvl="1" indent="-171450">
              <a:buFont typeface="Arial" panose="020B0604020202020204" pitchFamily="34" charset="0"/>
              <a:buChar char="•"/>
            </a:pPr>
            <a:r>
              <a:rPr lang="en-US" sz="900" kern="1200" baseline="0" dirty="0" smtClean="0">
                <a:solidFill>
                  <a:schemeClr val="tx1"/>
                </a:solidFill>
                <a:effectLst/>
                <a:latin typeface="Segoe UI Light" pitchFamily="34" charset="0"/>
                <a:ea typeface="+mn-ea"/>
                <a:cs typeface="+mn-cs"/>
              </a:rPr>
              <a:t>Tools targeted to specific users</a:t>
            </a:r>
          </a:p>
          <a:p>
            <a:pPr marL="388712" lvl="1" indent="-171450">
              <a:buFont typeface="Arial" panose="020B0604020202020204" pitchFamily="34" charset="0"/>
              <a:buChar char="•"/>
            </a:pPr>
            <a:r>
              <a:rPr lang="en-US" sz="900" kern="1200" baseline="0" dirty="0" smtClean="0">
                <a:solidFill>
                  <a:schemeClr val="tx1"/>
                </a:solidFill>
                <a:effectLst/>
                <a:latin typeface="Segoe UI Light" pitchFamily="34" charset="0"/>
                <a:ea typeface="+mn-ea"/>
                <a:cs typeface="+mn-cs"/>
              </a:rPr>
              <a:t>Platforms with best management, capability and scale</a:t>
            </a:r>
          </a:p>
          <a:p>
            <a:pPr marL="171450" lvl="0" indent="-171450">
              <a:buFont typeface="Arial" panose="020B0604020202020204" pitchFamily="34" charset="0"/>
              <a:buChar char="•"/>
            </a:pPr>
            <a:r>
              <a:rPr lang="en-US" sz="900" kern="1200" baseline="0" dirty="0" smtClean="0">
                <a:solidFill>
                  <a:schemeClr val="tx1"/>
                </a:solidFill>
                <a:effectLst/>
                <a:latin typeface="Segoe UI Light" pitchFamily="34" charset="0"/>
                <a:ea typeface="+mn-ea"/>
                <a:cs typeface="+mn-cs"/>
              </a:rPr>
              <a:t>What does this mean. Where is the value</a:t>
            </a:r>
          </a:p>
          <a:p>
            <a:pPr marL="388712" lvl="1" indent="-171450">
              <a:buFont typeface="Arial" panose="020B0604020202020204" pitchFamily="34" charset="0"/>
              <a:buChar char="•"/>
            </a:pPr>
            <a:r>
              <a:rPr lang="en-US" sz="900" kern="1200" baseline="0" dirty="0" smtClean="0">
                <a:solidFill>
                  <a:schemeClr val="tx1"/>
                </a:solidFill>
                <a:effectLst/>
                <a:latin typeface="Segoe UI Light" pitchFamily="34" charset="0"/>
                <a:ea typeface="+mn-ea"/>
                <a:cs typeface="+mn-cs"/>
              </a:rPr>
              <a:t>Breadth : more endpoints and experiences</a:t>
            </a:r>
          </a:p>
          <a:p>
            <a:pPr marL="388712" lvl="1" indent="-171450">
              <a:buFont typeface="Arial" panose="020B0604020202020204" pitchFamily="34" charset="0"/>
              <a:buChar char="•"/>
            </a:pPr>
            <a:r>
              <a:rPr lang="en-US" sz="900" kern="1200" baseline="0" dirty="0" smtClean="0">
                <a:solidFill>
                  <a:schemeClr val="tx1"/>
                </a:solidFill>
                <a:effectLst/>
                <a:latin typeface="Segoe UI Light" pitchFamily="34" charset="0"/>
                <a:ea typeface="+mn-ea"/>
                <a:cs typeface="+mn-cs"/>
              </a:rPr>
              <a:t>Depth: richer APIs. More capabilities</a:t>
            </a:r>
          </a:p>
          <a:p>
            <a:pPr marL="388712" lvl="1" indent="-171450">
              <a:buFont typeface="Arial" panose="020B0604020202020204" pitchFamily="34" charset="0"/>
              <a:buChar char="•"/>
            </a:pPr>
            <a:r>
              <a:rPr lang="en-US" sz="900" kern="1200" baseline="0" dirty="0" smtClean="0">
                <a:solidFill>
                  <a:schemeClr val="tx1"/>
                </a:solidFill>
                <a:effectLst/>
                <a:latin typeface="Segoe UI Light" pitchFamily="34" charset="0"/>
                <a:ea typeface="+mn-ea"/>
                <a:cs typeface="+mn-cs"/>
              </a:rPr>
              <a:t>Power: </a:t>
            </a:r>
            <a:endParaRPr lang="en-US" sz="900" kern="1200" dirty="0" smtClean="0">
              <a:solidFill>
                <a:schemeClr val="tx1"/>
              </a:solidFill>
              <a:effectLst/>
              <a:latin typeface="Segoe UI Light" pitchFamily="34" charset="0"/>
              <a:ea typeface="+mn-ea"/>
              <a:cs typeface="+mn-cs"/>
            </a:endParaRPr>
          </a:p>
          <a:p>
            <a:endParaRPr lang="en-US" dirty="0"/>
          </a:p>
        </p:txBody>
      </p:sp>
      <p:sp>
        <p:nvSpPr>
          <p:cNvPr id="4" name="Slide Number Placeholder 3"/>
          <p:cNvSpPr>
            <a:spLocks noGrp="1"/>
          </p:cNvSpPr>
          <p:nvPr>
            <p:ph type="sldNum" sz="quarter" idx="10"/>
          </p:nvPr>
        </p:nvSpPr>
        <p:spPr/>
        <p:txBody>
          <a:bodyPr/>
          <a:lstStyle/>
          <a:p>
            <a:fld id="{B3A5DC92-143E-4441-A0C9-B63B214AE454}" type="slidenum">
              <a:rPr lang="en-US" smtClean="0">
                <a:solidFill>
                  <a:prstClr val="black"/>
                </a:solidFill>
              </a:rPr>
              <a:pPr/>
              <a:t>5</a:t>
            </a:fld>
            <a:endParaRPr lang="en-US" dirty="0">
              <a:solidFill>
                <a:prstClr val="black"/>
              </a:solidFill>
            </a:endParaRPr>
          </a:p>
        </p:txBody>
      </p:sp>
    </p:spTree>
    <p:extLst>
      <p:ext uri="{BB962C8B-B14F-4D97-AF65-F5344CB8AC3E}">
        <p14:creationId xmlns:p14="http://schemas.microsoft.com/office/powerpoint/2010/main" val="2395200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900" kern="1200" dirty="0" smtClean="0">
                <a:solidFill>
                  <a:schemeClr val="tx1"/>
                </a:solidFill>
                <a:effectLst/>
                <a:latin typeface="Segoe UI Light" pitchFamily="34" charset="0"/>
                <a:ea typeface="+mn-ea"/>
                <a:cs typeface="+mn-cs"/>
              </a:rPr>
              <a:t>The Cloud App Model provides a loosely coupled architecture for building apps in SharePoint 2013. This loosely coupled architecture gives the freedom of choice for developers in the technologies they use to not only host their applications but also the tools they use to write them. These apps leverage industry web standards such as HTML, JavaScript, jQuery, JSON, REST, OData and OAuth to provide apps an integrated user experience, yet architecturally provides for loose coupling with SharePoint 2013. </a:t>
            </a:r>
          </a:p>
          <a:p>
            <a:pPr lvl="0"/>
            <a:endParaRPr lang="en-US" sz="900" kern="1200" dirty="0" smtClean="0">
              <a:solidFill>
                <a:schemeClr val="tx1"/>
              </a:solidFill>
              <a:effectLst/>
              <a:latin typeface="Segoe UI Light" pitchFamily="34" charset="0"/>
              <a:ea typeface="+mn-ea"/>
              <a:cs typeface="+mn-cs"/>
            </a:endParaRPr>
          </a:p>
          <a:p>
            <a:pPr lvl="0"/>
            <a:r>
              <a:rPr lang="en-US" sz="900" kern="1200" dirty="0" smtClean="0">
                <a:solidFill>
                  <a:schemeClr val="tx1"/>
                </a:solidFill>
                <a:effectLst/>
                <a:latin typeface="Segoe UI Light" pitchFamily="34" charset="0"/>
                <a:ea typeface="+mn-ea"/>
                <a:cs typeface="+mn-cs"/>
              </a:rPr>
              <a:t>Apps for SharePoint execute “off-server” which allows for the app to scale independently of SharePoint and provides for a more secure SharePoint environment. You have</a:t>
            </a:r>
            <a:r>
              <a:rPr lang="en-US" sz="900" kern="1200" baseline="0" dirty="0" smtClean="0">
                <a:solidFill>
                  <a:schemeClr val="tx1"/>
                </a:solidFill>
                <a:effectLst/>
                <a:latin typeface="Segoe UI Light" pitchFamily="34" charset="0"/>
                <a:ea typeface="+mn-ea"/>
                <a:cs typeface="+mn-cs"/>
              </a:rPr>
              <a:t> complete control how apps interact with SharePoint. IT has complete control on how users discover, acquire and license apps. IT can specify which apps are white listed for install, or provide a mechanism where users can request an app that requires IT approval to install.</a:t>
            </a:r>
            <a:endParaRPr lang="en-US" sz="900" kern="1200" dirty="0" smtClean="0">
              <a:solidFill>
                <a:schemeClr val="tx1"/>
              </a:solidFill>
              <a:effectLst/>
              <a:latin typeface="Segoe UI Light" pitchFamily="34" charset="0"/>
              <a:ea typeface="+mn-ea"/>
              <a:cs typeface="+mn-cs"/>
            </a:endParaRPr>
          </a:p>
          <a:p>
            <a:pPr lvl="0"/>
            <a:endParaRPr lang="en-US" sz="900" kern="1200" dirty="0" smtClean="0">
              <a:solidFill>
                <a:schemeClr val="tx1"/>
              </a:solidFill>
              <a:effectLst/>
              <a:latin typeface="Segoe UI Light" pitchFamily="34" charset="0"/>
              <a:ea typeface="+mn-ea"/>
              <a:cs typeface="+mn-cs"/>
            </a:endParaRPr>
          </a:p>
          <a:p>
            <a:pPr lvl="0"/>
            <a:r>
              <a:rPr lang="en-US" sz="900" kern="1200" dirty="0" smtClean="0">
                <a:solidFill>
                  <a:schemeClr val="tx1"/>
                </a:solidFill>
                <a:effectLst/>
                <a:latin typeface="Segoe UI Light" pitchFamily="34" charset="0"/>
                <a:ea typeface="+mn-ea"/>
                <a:cs typeface="+mn-cs"/>
              </a:rPr>
              <a:t>Apps can be accessible from any device with a web browser whether</a:t>
            </a:r>
            <a:r>
              <a:rPr lang="en-US" sz="900" kern="1200" baseline="0" dirty="0" smtClean="0">
                <a:solidFill>
                  <a:schemeClr val="tx1"/>
                </a:solidFill>
                <a:effectLst/>
                <a:latin typeface="Segoe UI Light" pitchFamily="34" charset="0"/>
                <a:ea typeface="+mn-ea"/>
                <a:cs typeface="+mn-cs"/>
              </a:rPr>
              <a:t> it be a PC, Tablet or smart phone.  If it has a web browser that supports the latest web standards then it can be used.</a:t>
            </a:r>
            <a:endParaRPr lang="en-US" sz="900" kern="1200" dirty="0" smtClean="0">
              <a:solidFill>
                <a:schemeClr val="tx1"/>
              </a:solidFill>
              <a:effectLst/>
              <a:latin typeface="Segoe UI Light" pitchFamily="34" charset="0"/>
              <a:ea typeface="+mn-ea"/>
              <a:cs typeface="+mn-cs"/>
            </a:endParaRPr>
          </a:p>
          <a:p>
            <a:pPr lvl="0"/>
            <a:endParaRPr lang="en-US" sz="1000" kern="1200" dirty="0" smtClean="0">
              <a:solidFill>
                <a:schemeClr val="tx1"/>
              </a:solidFill>
              <a:effectLst/>
              <a:latin typeface="Segoe UI Light" pitchFamily="34" charset="0"/>
              <a:ea typeface="+mn-ea"/>
              <a:cs typeface="+mn-cs"/>
            </a:endParaRPr>
          </a:p>
          <a:p>
            <a:r>
              <a:rPr lang="en-US" sz="900" b="1" kern="1200" dirty="0" smtClean="0">
                <a:solidFill>
                  <a:schemeClr val="tx1"/>
                </a:solidFill>
                <a:effectLst/>
                <a:latin typeface="Segoe UI Light" pitchFamily="34" charset="0"/>
                <a:ea typeface="+mn-ea"/>
                <a:cs typeface="+mn-cs"/>
              </a:rPr>
              <a:t>Supporting Technologies</a:t>
            </a:r>
            <a:endParaRPr lang="en-US" sz="1000" kern="1200" dirty="0" smtClean="0">
              <a:solidFill>
                <a:schemeClr val="tx1"/>
              </a:solidFill>
              <a:effectLst/>
              <a:latin typeface="Segoe UI Light" pitchFamily="34" charset="0"/>
              <a:ea typeface="+mn-ea"/>
              <a:cs typeface="+mn-cs"/>
            </a:endParaRPr>
          </a:p>
          <a:p>
            <a:pPr lvl="0"/>
            <a:r>
              <a:rPr lang="en-US" sz="900" kern="1200" dirty="0" smtClean="0">
                <a:solidFill>
                  <a:schemeClr val="tx1"/>
                </a:solidFill>
                <a:effectLst/>
                <a:latin typeface="Segoe UI Light" pitchFamily="34" charset="0"/>
                <a:ea typeface="+mn-ea"/>
                <a:cs typeface="+mn-cs"/>
              </a:rPr>
              <a:t>Client Side Rendering</a:t>
            </a:r>
            <a:endParaRPr lang="en-US" sz="1000" kern="1200" dirty="0" smtClean="0">
              <a:solidFill>
                <a:schemeClr val="tx1"/>
              </a:solidFill>
              <a:effectLst/>
              <a:latin typeface="Segoe UI Light" pitchFamily="34" charset="0"/>
              <a:ea typeface="+mn-ea"/>
              <a:cs typeface="+mn-cs"/>
            </a:endParaRPr>
          </a:p>
          <a:p>
            <a:pPr lvl="0"/>
            <a:r>
              <a:rPr lang="en-US" sz="900" kern="1200" dirty="0" smtClean="0">
                <a:solidFill>
                  <a:schemeClr val="tx1"/>
                </a:solidFill>
                <a:effectLst/>
                <a:latin typeface="Segoe UI Light" pitchFamily="34" charset="0"/>
                <a:ea typeface="+mn-ea"/>
                <a:cs typeface="+mn-cs"/>
              </a:rPr>
              <a:t>Cloud App Model</a:t>
            </a:r>
            <a:endParaRPr lang="en-US" sz="1000" kern="1200" dirty="0" smtClean="0">
              <a:solidFill>
                <a:schemeClr val="tx1"/>
              </a:solidFill>
              <a:effectLst/>
              <a:latin typeface="Segoe UI Light" pitchFamily="34" charset="0"/>
              <a:ea typeface="+mn-ea"/>
              <a:cs typeface="+mn-cs"/>
            </a:endParaRPr>
          </a:p>
          <a:p>
            <a:pPr lvl="1"/>
            <a:r>
              <a:rPr lang="en-US" sz="900" kern="1200" dirty="0" smtClean="0">
                <a:solidFill>
                  <a:schemeClr val="tx1"/>
                </a:solidFill>
                <a:effectLst/>
                <a:latin typeface="Segoe UI Light" pitchFamily="34" charset="0"/>
                <a:ea typeface="+mn-ea"/>
                <a:cs typeface="+mn-cs"/>
              </a:rPr>
              <a:t>REST End-Points</a:t>
            </a:r>
            <a:endParaRPr lang="en-US" sz="1000" kern="1200" dirty="0" smtClean="0">
              <a:solidFill>
                <a:schemeClr val="tx1"/>
              </a:solidFill>
              <a:effectLst/>
              <a:latin typeface="Segoe UI Light" pitchFamily="34" charset="0"/>
              <a:ea typeface="+mn-ea"/>
              <a:cs typeface="+mn-cs"/>
            </a:endParaRPr>
          </a:p>
          <a:p>
            <a:pPr lvl="1"/>
            <a:r>
              <a:rPr lang="en-US" sz="900" kern="1200" dirty="0" smtClean="0">
                <a:solidFill>
                  <a:schemeClr val="tx1"/>
                </a:solidFill>
                <a:effectLst/>
                <a:latin typeface="Segoe UI Light" pitchFamily="34" charset="0"/>
                <a:ea typeface="+mn-ea"/>
                <a:cs typeface="+mn-cs"/>
              </a:rPr>
              <a:t>Client Object Model</a:t>
            </a:r>
            <a:endParaRPr lang="en-US" sz="1000" kern="1200" dirty="0" smtClean="0">
              <a:solidFill>
                <a:schemeClr val="tx1"/>
              </a:solidFill>
              <a:effectLst/>
              <a:latin typeface="Segoe UI Light" pitchFamily="34" charset="0"/>
              <a:ea typeface="+mn-ea"/>
              <a:cs typeface="+mn-cs"/>
            </a:endParaRPr>
          </a:p>
          <a:p>
            <a:pPr lvl="0"/>
            <a:r>
              <a:rPr lang="en-US" sz="900" kern="1200" dirty="0" smtClean="0">
                <a:solidFill>
                  <a:schemeClr val="tx1"/>
                </a:solidFill>
                <a:effectLst/>
                <a:latin typeface="Segoe UI Light" pitchFamily="34" charset="0"/>
                <a:ea typeface="+mn-ea"/>
                <a:cs typeface="+mn-cs"/>
              </a:rPr>
              <a:t>OAuth 2.0</a:t>
            </a:r>
            <a:endParaRPr lang="en-US" sz="1000" kern="1200" dirty="0" smtClean="0">
              <a:solidFill>
                <a:schemeClr val="tx1"/>
              </a:solidFill>
              <a:effectLst/>
              <a:latin typeface="Segoe UI Light" pitchFamily="34" charset="0"/>
              <a:ea typeface="+mn-ea"/>
              <a:cs typeface="+mn-cs"/>
            </a:endParaRPr>
          </a:p>
          <a:p>
            <a:pPr lvl="0"/>
            <a:r>
              <a:rPr lang="en-US" sz="900" kern="1200" dirty="0" smtClean="0">
                <a:solidFill>
                  <a:schemeClr val="tx1"/>
                </a:solidFill>
                <a:effectLst/>
                <a:latin typeface="Segoe UI Light" pitchFamily="34" charset="0"/>
                <a:ea typeface="+mn-ea"/>
                <a:cs typeface="+mn-cs"/>
              </a:rPr>
              <a:t>Visual Studio</a:t>
            </a:r>
            <a:endParaRPr lang="en-US" sz="1000" kern="1200" dirty="0" smtClean="0">
              <a:solidFill>
                <a:schemeClr val="tx1"/>
              </a:solidFill>
              <a:effectLst/>
              <a:latin typeface="Segoe UI Light" pitchFamily="34" charset="0"/>
              <a:ea typeface="+mn-ea"/>
              <a:cs typeface="+mn-cs"/>
            </a:endParaRPr>
          </a:p>
          <a:p>
            <a:r>
              <a:rPr lang="en-US" sz="900" kern="1200" dirty="0" smtClean="0">
                <a:solidFill>
                  <a:schemeClr val="tx1"/>
                </a:solidFill>
                <a:effectLst/>
                <a:latin typeface="Segoe UI Light" pitchFamily="34" charset="0"/>
                <a:ea typeface="+mn-ea"/>
                <a:cs typeface="+mn-cs"/>
              </a:rPr>
              <a:t>NAPA</a:t>
            </a:r>
            <a:endParaRPr lang="en-US" dirty="0" smtClean="0"/>
          </a:p>
          <a:p>
            <a:endParaRPr lang="en-US" baseline="0" dirty="0" smtClean="0"/>
          </a:p>
        </p:txBody>
      </p:sp>
      <p:sp>
        <p:nvSpPr>
          <p:cNvPr id="4" name="Slide Number Placeholder 3"/>
          <p:cNvSpPr>
            <a:spLocks noGrp="1"/>
          </p:cNvSpPr>
          <p:nvPr>
            <p:ph type="sldNum" sz="quarter" idx="10"/>
          </p:nvPr>
        </p:nvSpPr>
        <p:spPr>
          <a:xfrm>
            <a:off x="3978133" y="8842031"/>
            <a:ext cx="3043343" cy="467071"/>
          </a:xfrm>
          <a:prstGeom prst="rect">
            <a:avLst/>
          </a:prstGeom>
        </p:spPr>
        <p:txBody>
          <a:bodyPr/>
          <a:lstStyle/>
          <a:p>
            <a:fld id="{E2560271-D2EF-4F05-8156-BD32B902ADCA}" type="slidenum">
              <a:rPr lang="en-US" smtClean="0"/>
              <a:pPr/>
              <a:t>7</a:t>
            </a:fld>
            <a:endParaRPr lang="en-US"/>
          </a:p>
        </p:txBody>
      </p:sp>
    </p:spTree>
    <p:extLst>
      <p:ext uri="{BB962C8B-B14F-4D97-AF65-F5344CB8AC3E}">
        <p14:creationId xmlns:p14="http://schemas.microsoft.com/office/powerpoint/2010/main" val="20024522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900" kern="1200" dirty="0" smtClean="0">
                <a:solidFill>
                  <a:schemeClr val="tx1"/>
                </a:solidFill>
                <a:effectLst/>
                <a:latin typeface="Segoe UI Light" pitchFamily="34" charset="0"/>
                <a:ea typeface="+mn-ea"/>
                <a:cs typeface="+mn-cs"/>
              </a:rPr>
              <a:t>The Cloud App Model provides a loosely coupled architecture for building apps in SharePoint 2013. This loosely coupled architecture gives the freedom of choice for developers in the technologies they use to not only host their applications but also the tools they use to write them. These apps leverage industry web standards such as HTML, JavaScript, jQuery, JSON, REST, OData and OAuth to provide apps an integrated user experience, yet architecturally provides for loose coupling with SharePoint 2013. </a:t>
            </a:r>
          </a:p>
          <a:p>
            <a:pPr lvl="0"/>
            <a:endParaRPr lang="en-US" sz="900" kern="1200" dirty="0" smtClean="0">
              <a:solidFill>
                <a:schemeClr val="tx1"/>
              </a:solidFill>
              <a:effectLst/>
              <a:latin typeface="Segoe UI Light" pitchFamily="34" charset="0"/>
              <a:ea typeface="+mn-ea"/>
              <a:cs typeface="+mn-cs"/>
            </a:endParaRPr>
          </a:p>
          <a:p>
            <a:pPr lvl="0"/>
            <a:r>
              <a:rPr lang="en-US" sz="900" kern="1200" dirty="0" smtClean="0">
                <a:solidFill>
                  <a:schemeClr val="tx1"/>
                </a:solidFill>
                <a:effectLst/>
                <a:latin typeface="Segoe UI Light" pitchFamily="34" charset="0"/>
                <a:ea typeface="+mn-ea"/>
                <a:cs typeface="+mn-cs"/>
              </a:rPr>
              <a:t>Apps for SharePoint execute “off-server” which allows for the app to scale independently of SharePoint and provides for a more secure SharePoint environment. You have</a:t>
            </a:r>
            <a:r>
              <a:rPr lang="en-US" sz="900" kern="1200" baseline="0" dirty="0" smtClean="0">
                <a:solidFill>
                  <a:schemeClr val="tx1"/>
                </a:solidFill>
                <a:effectLst/>
                <a:latin typeface="Segoe UI Light" pitchFamily="34" charset="0"/>
                <a:ea typeface="+mn-ea"/>
                <a:cs typeface="+mn-cs"/>
              </a:rPr>
              <a:t> complete control how apps interact with SharePoint. IT has complete control on how users discover, acquire and license apps. IT can specify which apps are white listed for install, or provide a mechanism where users can request an app that requires IT approval to install.</a:t>
            </a:r>
            <a:endParaRPr lang="en-US" sz="900" kern="1200" dirty="0" smtClean="0">
              <a:solidFill>
                <a:schemeClr val="tx1"/>
              </a:solidFill>
              <a:effectLst/>
              <a:latin typeface="Segoe UI Light" pitchFamily="34" charset="0"/>
              <a:ea typeface="+mn-ea"/>
              <a:cs typeface="+mn-cs"/>
            </a:endParaRPr>
          </a:p>
          <a:p>
            <a:pPr lvl="0"/>
            <a:endParaRPr lang="en-US" sz="900" kern="1200" dirty="0" smtClean="0">
              <a:solidFill>
                <a:schemeClr val="tx1"/>
              </a:solidFill>
              <a:effectLst/>
              <a:latin typeface="Segoe UI Light" pitchFamily="34" charset="0"/>
              <a:ea typeface="+mn-ea"/>
              <a:cs typeface="+mn-cs"/>
            </a:endParaRPr>
          </a:p>
          <a:p>
            <a:pPr lvl="0"/>
            <a:r>
              <a:rPr lang="en-US" sz="900" kern="1200" dirty="0" smtClean="0">
                <a:solidFill>
                  <a:schemeClr val="tx1"/>
                </a:solidFill>
                <a:effectLst/>
                <a:latin typeface="Segoe UI Light" pitchFamily="34" charset="0"/>
                <a:ea typeface="+mn-ea"/>
                <a:cs typeface="+mn-cs"/>
              </a:rPr>
              <a:t>Apps can be accessible from any device with a web browser whether</a:t>
            </a:r>
            <a:r>
              <a:rPr lang="en-US" sz="900" kern="1200" baseline="0" dirty="0" smtClean="0">
                <a:solidFill>
                  <a:schemeClr val="tx1"/>
                </a:solidFill>
                <a:effectLst/>
                <a:latin typeface="Segoe UI Light" pitchFamily="34" charset="0"/>
                <a:ea typeface="+mn-ea"/>
                <a:cs typeface="+mn-cs"/>
              </a:rPr>
              <a:t> it be a PC, Tablet or smart phone.  If it has a web browser that supports the latest web standards then it can be used.</a:t>
            </a:r>
            <a:endParaRPr lang="en-US" sz="900" kern="1200" dirty="0" smtClean="0">
              <a:solidFill>
                <a:schemeClr val="tx1"/>
              </a:solidFill>
              <a:effectLst/>
              <a:latin typeface="Segoe UI Light" pitchFamily="34" charset="0"/>
              <a:ea typeface="+mn-ea"/>
              <a:cs typeface="+mn-cs"/>
            </a:endParaRPr>
          </a:p>
          <a:p>
            <a:pPr lvl="0"/>
            <a:endParaRPr lang="en-US" sz="1000" kern="1200" dirty="0" smtClean="0">
              <a:solidFill>
                <a:schemeClr val="tx1"/>
              </a:solidFill>
              <a:effectLst/>
              <a:latin typeface="Segoe UI Light" pitchFamily="34" charset="0"/>
              <a:ea typeface="+mn-ea"/>
              <a:cs typeface="+mn-cs"/>
            </a:endParaRPr>
          </a:p>
          <a:p>
            <a:r>
              <a:rPr lang="en-US" sz="900" b="1" kern="1200" dirty="0" smtClean="0">
                <a:solidFill>
                  <a:schemeClr val="tx1"/>
                </a:solidFill>
                <a:effectLst/>
                <a:latin typeface="Segoe UI Light" pitchFamily="34" charset="0"/>
                <a:ea typeface="+mn-ea"/>
                <a:cs typeface="+mn-cs"/>
              </a:rPr>
              <a:t>Supporting Technologies</a:t>
            </a:r>
            <a:endParaRPr lang="en-US" sz="1000" kern="1200" dirty="0" smtClean="0">
              <a:solidFill>
                <a:schemeClr val="tx1"/>
              </a:solidFill>
              <a:effectLst/>
              <a:latin typeface="Segoe UI Light" pitchFamily="34" charset="0"/>
              <a:ea typeface="+mn-ea"/>
              <a:cs typeface="+mn-cs"/>
            </a:endParaRPr>
          </a:p>
          <a:p>
            <a:pPr lvl="0"/>
            <a:r>
              <a:rPr lang="en-US" sz="900" kern="1200" dirty="0" smtClean="0">
                <a:solidFill>
                  <a:schemeClr val="tx1"/>
                </a:solidFill>
                <a:effectLst/>
                <a:latin typeface="Segoe UI Light" pitchFamily="34" charset="0"/>
                <a:ea typeface="+mn-ea"/>
                <a:cs typeface="+mn-cs"/>
              </a:rPr>
              <a:t>Client Side Rendering</a:t>
            </a:r>
            <a:endParaRPr lang="en-US" sz="1000" kern="1200" dirty="0" smtClean="0">
              <a:solidFill>
                <a:schemeClr val="tx1"/>
              </a:solidFill>
              <a:effectLst/>
              <a:latin typeface="Segoe UI Light" pitchFamily="34" charset="0"/>
              <a:ea typeface="+mn-ea"/>
              <a:cs typeface="+mn-cs"/>
            </a:endParaRPr>
          </a:p>
          <a:p>
            <a:pPr lvl="0"/>
            <a:r>
              <a:rPr lang="en-US" sz="900" kern="1200" dirty="0" smtClean="0">
                <a:solidFill>
                  <a:schemeClr val="tx1"/>
                </a:solidFill>
                <a:effectLst/>
                <a:latin typeface="Segoe UI Light" pitchFamily="34" charset="0"/>
                <a:ea typeface="+mn-ea"/>
                <a:cs typeface="+mn-cs"/>
              </a:rPr>
              <a:t>Cloud App Model</a:t>
            </a:r>
            <a:endParaRPr lang="en-US" sz="1000" kern="1200" dirty="0" smtClean="0">
              <a:solidFill>
                <a:schemeClr val="tx1"/>
              </a:solidFill>
              <a:effectLst/>
              <a:latin typeface="Segoe UI Light" pitchFamily="34" charset="0"/>
              <a:ea typeface="+mn-ea"/>
              <a:cs typeface="+mn-cs"/>
            </a:endParaRPr>
          </a:p>
          <a:p>
            <a:pPr lvl="1"/>
            <a:r>
              <a:rPr lang="en-US" sz="900" kern="1200" dirty="0" smtClean="0">
                <a:solidFill>
                  <a:schemeClr val="tx1"/>
                </a:solidFill>
                <a:effectLst/>
                <a:latin typeface="Segoe UI Light" pitchFamily="34" charset="0"/>
                <a:ea typeface="+mn-ea"/>
                <a:cs typeface="+mn-cs"/>
              </a:rPr>
              <a:t>REST End-Points</a:t>
            </a:r>
            <a:endParaRPr lang="en-US" sz="1000" kern="1200" dirty="0" smtClean="0">
              <a:solidFill>
                <a:schemeClr val="tx1"/>
              </a:solidFill>
              <a:effectLst/>
              <a:latin typeface="Segoe UI Light" pitchFamily="34" charset="0"/>
              <a:ea typeface="+mn-ea"/>
              <a:cs typeface="+mn-cs"/>
            </a:endParaRPr>
          </a:p>
          <a:p>
            <a:pPr lvl="1"/>
            <a:r>
              <a:rPr lang="en-US" sz="900" kern="1200" dirty="0" smtClean="0">
                <a:solidFill>
                  <a:schemeClr val="tx1"/>
                </a:solidFill>
                <a:effectLst/>
                <a:latin typeface="Segoe UI Light" pitchFamily="34" charset="0"/>
                <a:ea typeface="+mn-ea"/>
                <a:cs typeface="+mn-cs"/>
              </a:rPr>
              <a:t>Client Object Model</a:t>
            </a:r>
            <a:endParaRPr lang="en-US" sz="1000" kern="1200" dirty="0" smtClean="0">
              <a:solidFill>
                <a:schemeClr val="tx1"/>
              </a:solidFill>
              <a:effectLst/>
              <a:latin typeface="Segoe UI Light" pitchFamily="34" charset="0"/>
              <a:ea typeface="+mn-ea"/>
              <a:cs typeface="+mn-cs"/>
            </a:endParaRPr>
          </a:p>
          <a:p>
            <a:pPr lvl="0"/>
            <a:r>
              <a:rPr lang="en-US" sz="900" kern="1200" dirty="0" smtClean="0">
                <a:solidFill>
                  <a:schemeClr val="tx1"/>
                </a:solidFill>
                <a:effectLst/>
                <a:latin typeface="Segoe UI Light" pitchFamily="34" charset="0"/>
                <a:ea typeface="+mn-ea"/>
                <a:cs typeface="+mn-cs"/>
              </a:rPr>
              <a:t>OAuth 2.0</a:t>
            </a:r>
            <a:endParaRPr lang="en-US" sz="1000" kern="1200" dirty="0" smtClean="0">
              <a:solidFill>
                <a:schemeClr val="tx1"/>
              </a:solidFill>
              <a:effectLst/>
              <a:latin typeface="Segoe UI Light" pitchFamily="34" charset="0"/>
              <a:ea typeface="+mn-ea"/>
              <a:cs typeface="+mn-cs"/>
            </a:endParaRPr>
          </a:p>
          <a:p>
            <a:pPr lvl="0"/>
            <a:r>
              <a:rPr lang="en-US" sz="900" kern="1200" dirty="0" smtClean="0">
                <a:solidFill>
                  <a:schemeClr val="tx1"/>
                </a:solidFill>
                <a:effectLst/>
                <a:latin typeface="Segoe UI Light" pitchFamily="34" charset="0"/>
                <a:ea typeface="+mn-ea"/>
                <a:cs typeface="+mn-cs"/>
              </a:rPr>
              <a:t>Visual Studio</a:t>
            </a:r>
            <a:endParaRPr lang="en-US" sz="1000" kern="1200" dirty="0" smtClean="0">
              <a:solidFill>
                <a:schemeClr val="tx1"/>
              </a:solidFill>
              <a:effectLst/>
              <a:latin typeface="Segoe UI Light" pitchFamily="34" charset="0"/>
              <a:ea typeface="+mn-ea"/>
              <a:cs typeface="+mn-cs"/>
            </a:endParaRPr>
          </a:p>
          <a:p>
            <a:r>
              <a:rPr lang="en-US" sz="900" kern="1200" dirty="0" smtClean="0">
                <a:solidFill>
                  <a:schemeClr val="tx1"/>
                </a:solidFill>
                <a:effectLst/>
                <a:latin typeface="Segoe UI Light" pitchFamily="34" charset="0"/>
                <a:ea typeface="+mn-ea"/>
                <a:cs typeface="+mn-cs"/>
              </a:rPr>
              <a:t>NAPA</a:t>
            </a:r>
            <a:endParaRPr lang="en-US" dirty="0" smtClean="0"/>
          </a:p>
          <a:p>
            <a:endParaRPr lang="en-US" baseline="0" dirty="0" smtClean="0"/>
          </a:p>
        </p:txBody>
      </p:sp>
      <p:sp>
        <p:nvSpPr>
          <p:cNvPr id="4" name="Slide Number Placeholder 3"/>
          <p:cNvSpPr>
            <a:spLocks noGrp="1"/>
          </p:cNvSpPr>
          <p:nvPr>
            <p:ph type="sldNum" sz="quarter" idx="10"/>
          </p:nvPr>
        </p:nvSpPr>
        <p:spPr>
          <a:xfrm>
            <a:off x="3978133" y="8842031"/>
            <a:ext cx="3043343" cy="467071"/>
          </a:xfrm>
          <a:prstGeom prst="rect">
            <a:avLst/>
          </a:prstGeom>
        </p:spPr>
        <p:txBody>
          <a:bodyPr/>
          <a:lstStyle/>
          <a:p>
            <a:fld id="{E2560271-D2EF-4F05-8156-BD32B902ADCA}" type="slidenum">
              <a:rPr lang="en-US" smtClean="0"/>
              <a:pPr/>
              <a:t>8</a:t>
            </a:fld>
            <a:endParaRPr lang="en-US"/>
          </a:p>
        </p:txBody>
      </p:sp>
    </p:spTree>
    <p:extLst>
      <p:ext uri="{BB962C8B-B14F-4D97-AF65-F5344CB8AC3E}">
        <p14:creationId xmlns:p14="http://schemas.microsoft.com/office/powerpoint/2010/main" val="23384255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900" kern="1200" dirty="0" smtClean="0">
                <a:solidFill>
                  <a:schemeClr val="tx1"/>
                </a:solidFill>
                <a:effectLst/>
                <a:latin typeface="Segoe UI Light" pitchFamily="34" charset="0"/>
                <a:ea typeface="+mn-ea"/>
                <a:cs typeface="+mn-cs"/>
              </a:rPr>
              <a:t>SharePoint has always strived to make site</a:t>
            </a:r>
            <a:r>
              <a:rPr lang="en-US" sz="900" kern="1200" baseline="0" dirty="0" smtClean="0">
                <a:solidFill>
                  <a:schemeClr val="tx1"/>
                </a:solidFill>
                <a:effectLst/>
                <a:latin typeface="Segoe UI Light" pitchFamily="34" charset="0"/>
                <a:ea typeface="+mn-ea"/>
                <a:cs typeface="+mn-cs"/>
              </a:rPr>
              <a:t> design </a:t>
            </a:r>
            <a:r>
              <a:rPr lang="en-US" sz="900" kern="1200" dirty="0" smtClean="0">
                <a:solidFill>
                  <a:schemeClr val="tx1"/>
                </a:solidFill>
                <a:effectLst/>
                <a:latin typeface="Segoe UI Light" pitchFamily="34" charset="0"/>
                <a:ea typeface="+mn-ea"/>
                <a:cs typeface="+mn-cs"/>
              </a:rPr>
              <a:t>customizations easy and that continues with SharePoint 2013.  Now you can apply theming to</a:t>
            </a:r>
            <a:r>
              <a:rPr lang="en-US" sz="900" kern="1200" baseline="0" dirty="0" smtClean="0">
                <a:solidFill>
                  <a:schemeClr val="tx1"/>
                </a:solidFill>
                <a:effectLst/>
                <a:latin typeface="Segoe UI Light" pitchFamily="34" charset="0"/>
                <a:ea typeface="+mn-ea"/>
                <a:cs typeface="+mn-cs"/>
              </a:rPr>
              <a:t> a site with a few simple clicks of the mouse or touches of the screen.  The new theming features include choosing a color palette and selecting a background image for your site.</a:t>
            </a:r>
          </a:p>
          <a:p>
            <a:pPr lvl="0"/>
            <a:endParaRPr lang="en-US" sz="900" kern="1200" baseline="0" dirty="0" smtClean="0">
              <a:solidFill>
                <a:schemeClr val="tx1"/>
              </a:solidFill>
              <a:effectLst/>
              <a:latin typeface="Segoe UI Light" pitchFamily="34" charset="0"/>
              <a:ea typeface="+mn-ea"/>
              <a:cs typeface="+mn-cs"/>
            </a:endParaRPr>
          </a:p>
          <a:p>
            <a:pPr lvl="0"/>
            <a:r>
              <a:rPr lang="en-US" sz="900" kern="1200" dirty="0" smtClean="0">
                <a:solidFill>
                  <a:schemeClr val="tx1"/>
                </a:solidFill>
                <a:effectLst/>
                <a:latin typeface="Segoe UI Light" pitchFamily="34" charset="0"/>
                <a:ea typeface="+mn-ea"/>
                <a:cs typeface="+mn-cs"/>
              </a:rPr>
              <a:t>With</a:t>
            </a:r>
            <a:r>
              <a:rPr lang="en-US" sz="900" kern="1200" baseline="0" dirty="0" smtClean="0">
                <a:solidFill>
                  <a:schemeClr val="tx1"/>
                </a:solidFill>
                <a:effectLst/>
                <a:latin typeface="Segoe UI Light" pitchFamily="34" charset="0"/>
                <a:ea typeface="+mn-ea"/>
                <a:cs typeface="+mn-cs"/>
              </a:rPr>
              <a:t> SharePoint’s extensive use of web standards, it now also embraces client side rendering. Client side rendering allows a web designer to understand the context of a site while customizing it with industry standard web design tools they are most familiar with.  No longer does a designer have to understand the architecture of SharePoint in order to customize a site.  Now sites can be designed with little or no tweaking after the hand off.</a:t>
            </a:r>
          </a:p>
          <a:p>
            <a:pPr lvl="0"/>
            <a:endParaRPr lang="en-US" sz="900" kern="1200" baseline="0" dirty="0" smtClean="0">
              <a:solidFill>
                <a:schemeClr val="tx1"/>
              </a:solidFill>
              <a:effectLst/>
              <a:latin typeface="Segoe UI Light" pitchFamily="34" charset="0"/>
              <a:ea typeface="+mn-ea"/>
              <a:cs typeface="+mn-cs"/>
            </a:endParaRPr>
          </a:p>
          <a:p>
            <a:pPr lvl="0"/>
            <a:r>
              <a:rPr lang="en-US" sz="900" kern="1200" baseline="0" dirty="0" smtClean="0">
                <a:solidFill>
                  <a:schemeClr val="tx1"/>
                </a:solidFill>
                <a:effectLst/>
                <a:latin typeface="Segoe UI Light" pitchFamily="34" charset="0"/>
                <a:ea typeface="+mn-ea"/>
                <a:cs typeface="+mn-cs"/>
              </a:rPr>
              <a:t>SharePoint 2013 offers new adaptive experiences for users of your sites.  These experiences can be customized to provide contextual and relevant information for the user.</a:t>
            </a:r>
            <a:endParaRPr lang="en-US" sz="900" kern="1200" dirty="0" smtClean="0">
              <a:solidFill>
                <a:schemeClr val="tx1"/>
              </a:solidFill>
              <a:effectLst/>
              <a:latin typeface="Segoe UI Light" pitchFamily="34" charset="0"/>
              <a:ea typeface="+mn-ea"/>
              <a:cs typeface="+mn-cs"/>
            </a:endParaRPr>
          </a:p>
          <a:p>
            <a:pPr lvl="0"/>
            <a:endParaRPr lang="en-US" sz="1000" kern="1200" dirty="0" smtClean="0">
              <a:solidFill>
                <a:schemeClr val="tx1"/>
              </a:solidFill>
              <a:effectLst/>
              <a:latin typeface="Segoe UI Light" pitchFamily="34" charset="0"/>
              <a:ea typeface="+mn-ea"/>
              <a:cs typeface="+mn-cs"/>
            </a:endParaRPr>
          </a:p>
          <a:p>
            <a:r>
              <a:rPr lang="en-US" sz="900" b="1" kern="1200" dirty="0" smtClean="0">
                <a:solidFill>
                  <a:schemeClr val="tx1"/>
                </a:solidFill>
                <a:effectLst/>
                <a:latin typeface="Segoe UI Light" pitchFamily="34" charset="0"/>
                <a:ea typeface="+mn-ea"/>
                <a:cs typeface="+mn-cs"/>
              </a:rPr>
              <a:t>Supporting Technologies</a:t>
            </a:r>
            <a:endParaRPr lang="en-US" sz="1000" kern="1200" dirty="0" smtClean="0">
              <a:solidFill>
                <a:schemeClr val="tx1"/>
              </a:solidFill>
              <a:effectLst/>
              <a:latin typeface="Segoe UI Light" pitchFamily="34" charset="0"/>
              <a:ea typeface="+mn-ea"/>
              <a:cs typeface="+mn-cs"/>
            </a:endParaRPr>
          </a:p>
          <a:p>
            <a:pPr lvl="0"/>
            <a:r>
              <a:rPr lang="en-US" sz="900" kern="1200" dirty="0" smtClean="0">
                <a:solidFill>
                  <a:schemeClr val="tx1"/>
                </a:solidFill>
                <a:effectLst/>
                <a:latin typeface="Segoe UI Light" pitchFamily="34" charset="0"/>
                <a:ea typeface="+mn-ea"/>
                <a:cs typeface="+mn-cs"/>
              </a:rPr>
              <a:t>Built</a:t>
            </a:r>
            <a:r>
              <a:rPr lang="en-US" sz="900" kern="1200" baseline="0" dirty="0" smtClean="0">
                <a:solidFill>
                  <a:schemeClr val="tx1"/>
                </a:solidFill>
                <a:effectLst/>
                <a:latin typeface="Segoe UI Light" pitchFamily="34" charset="0"/>
                <a:ea typeface="+mn-ea"/>
                <a:cs typeface="+mn-cs"/>
              </a:rPr>
              <a:t> In site theming</a:t>
            </a:r>
          </a:p>
          <a:p>
            <a:pPr lvl="0"/>
            <a:r>
              <a:rPr lang="en-US" sz="900" kern="1200" baseline="0" dirty="0" smtClean="0">
                <a:solidFill>
                  <a:schemeClr val="tx1"/>
                </a:solidFill>
                <a:effectLst/>
                <a:latin typeface="Segoe UI Light" pitchFamily="34" charset="0"/>
                <a:ea typeface="+mn-ea"/>
                <a:cs typeface="+mn-cs"/>
              </a:rPr>
              <a:t>Client Side Rendering</a:t>
            </a:r>
          </a:p>
          <a:p>
            <a:pPr lvl="0"/>
            <a:r>
              <a:rPr lang="en-US" sz="900" kern="1200" baseline="0" dirty="0" smtClean="0">
                <a:solidFill>
                  <a:schemeClr val="tx1"/>
                </a:solidFill>
                <a:effectLst/>
                <a:latin typeface="Segoe UI Light" pitchFamily="34" charset="0"/>
                <a:ea typeface="+mn-ea"/>
                <a:cs typeface="+mn-cs"/>
              </a:rPr>
              <a:t>SharePoint Design Manager</a:t>
            </a:r>
            <a:endParaRPr lang="en-US" sz="1000" kern="1200" dirty="0" smtClean="0">
              <a:solidFill>
                <a:schemeClr val="tx1"/>
              </a:solidFill>
              <a:effectLst/>
              <a:latin typeface="Segoe UI Light" pitchFamily="34" charset="0"/>
              <a:ea typeface="+mn-ea"/>
              <a:cs typeface="+mn-cs"/>
            </a:endParaRPr>
          </a:p>
          <a:p>
            <a:pPr lvl="0"/>
            <a:r>
              <a:rPr lang="en-US" sz="900" kern="1200" dirty="0" smtClean="0">
                <a:solidFill>
                  <a:schemeClr val="tx1"/>
                </a:solidFill>
                <a:effectLst/>
                <a:latin typeface="Segoe UI Light" pitchFamily="34" charset="0"/>
                <a:ea typeface="+mn-ea"/>
                <a:cs typeface="+mn-cs"/>
              </a:rPr>
              <a:t>Search By Content WebPart</a:t>
            </a:r>
            <a:endParaRPr lang="en-US" dirty="0" smtClean="0"/>
          </a:p>
          <a:p>
            <a:endParaRPr lang="en-US" baseline="0" dirty="0" smtClean="0"/>
          </a:p>
        </p:txBody>
      </p:sp>
      <p:sp>
        <p:nvSpPr>
          <p:cNvPr id="4" name="Slide Number Placeholder 3"/>
          <p:cNvSpPr>
            <a:spLocks noGrp="1"/>
          </p:cNvSpPr>
          <p:nvPr>
            <p:ph type="sldNum" sz="quarter" idx="10"/>
          </p:nvPr>
        </p:nvSpPr>
        <p:spPr>
          <a:xfrm>
            <a:off x="3978133" y="8842031"/>
            <a:ext cx="3043343" cy="467071"/>
          </a:xfrm>
          <a:prstGeom prst="rect">
            <a:avLst/>
          </a:prstGeom>
        </p:spPr>
        <p:txBody>
          <a:bodyPr/>
          <a:lstStyle/>
          <a:p>
            <a:fld id="{E2560271-D2EF-4F05-8156-BD32B902ADCA}" type="slidenum">
              <a:rPr lang="en-US" smtClean="0"/>
              <a:pPr/>
              <a:t>9</a:t>
            </a:fld>
            <a:endParaRPr lang="en-US"/>
          </a:p>
        </p:txBody>
      </p:sp>
    </p:spTree>
    <p:extLst>
      <p:ext uri="{BB962C8B-B14F-4D97-AF65-F5344CB8AC3E}">
        <p14:creationId xmlns:p14="http://schemas.microsoft.com/office/powerpoint/2010/main" val="14384442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900" kern="1200" dirty="0" smtClean="0">
                <a:solidFill>
                  <a:schemeClr val="tx1"/>
                </a:solidFill>
                <a:effectLst/>
                <a:latin typeface="Segoe UI Light" pitchFamily="34" charset="0"/>
                <a:ea typeface="+mn-ea"/>
                <a:cs typeface="+mn-cs"/>
              </a:rPr>
              <a:t>By</a:t>
            </a:r>
            <a:r>
              <a:rPr lang="en-US" sz="900" kern="1200" baseline="0" dirty="0" smtClean="0">
                <a:solidFill>
                  <a:schemeClr val="tx1"/>
                </a:solidFill>
                <a:effectLst/>
                <a:latin typeface="Segoe UI Light" pitchFamily="34" charset="0"/>
                <a:ea typeface="+mn-ea"/>
                <a:cs typeface="+mn-cs"/>
              </a:rPr>
              <a:t> nature the Cloud App Model allows for the implementation of the app to be independent of the SharePoint platform.  This gives you freedom of choose in how you develop and host your apps. This means you could develop them using Microsoft tools or non-Microsoft tools such as Eclipse. You can host the on Windows Azure or host them in Linux, Amazon Web Services, etc… The choices are endless and completely up to you.</a:t>
            </a:r>
          </a:p>
          <a:p>
            <a:pPr lvl="0"/>
            <a:endParaRPr lang="en-US" sz="900" kern="1200" baseline="0" dirty="0" smtClean="0">
              <a:solidFill>
                <a:schemeClr val="tx1"/>
              </a:solidFill>
              <a:effectLst/>
              <a:latin typeface="Segoe UI Light" pitchFamily="34" charset="0"/>
              <a:ea typeface="+mn-ea"/>
              <a:cs typeface="+mn-cs"/>
            </a:endParaRPr>
          </a:p>
          <a:p>
            <a:pPr lvl="0"/>
            <a:r>
              <a:rPr lang="en-US" sz="900" kern="1200" baseline="0" dirty="0" smtClean="0">
                <a:solidFill>
                  <a:schemeClr val="tx1"/>
                </a:solidFill>
                <a:effectLst/>
                <a:latin typeface="Segoe UI Light" pitchFamily="34" charset="0"/>
                <a:ea typeface="+mn-ea"/>
                <a:cs typeface="+mn-cs"/>
              </a:rPr>
              <a:t>The apps you right can re-use logic and code you already have for other web based apps or services.  Or you can use logic and code for an app in other web apps or services.  That’s the power and freedom of the cloud.</a:t>
            </a:r>
            <a:endParaRPr lang="en-US" sz="900" kern="1200" dirty="0" smtClean="0">
              <a:solidFill>
                <a:schemeClr val="tx1"/>
              </a:solidFill>
              <a:effectLst/>
              <a:latin typeface="Segoe UI Light" pitchFamily="34" charset="0"/>
              <a:ea typeface="+mn-ea"/>
              <a:cs typeface="+mn-cs"/>
            </a:endParaRPr>
          </a:p>
          <a:p>
            <a:pPr lvl="0"/>
            <a:endParaRPr lang="en-US" sz="1000" kern="1200" dirty="0" smtClean="0">
              <a:solidFill>
                <a:schemeClr val="tx1"/>
              </a:solidFill>
              <a:effectLst/>
              <a:latin typeface="Segoe UI Light" pitchFamily="34" charset="0"/>
              <a:ea typeface="+mn-ea"/>
              <a:cs typeface="+mn-cs"/>
            </a:endParaRPr>
          </a:p>
          <a:p>
            <a:r>
              <a:rPr lang="en-US" sz="900" b="1" kern="1200" dirty="0" smtClean="0">
                <a:solidFill>
                  <a:schemeClr val="tx1"/>
                </a:solidFill>
                <a:effectLst/>
                <a:latin typeface="Segoe UI Light" pitchFamily="34" charset="0"/>
                <a:ea typeface="+mn-ea"/>
                <a:cs typeface="+mn-cs"/>
              </a:rPr>
              <a:t>Supporting Technologies</a:t>
            </a:r>
            <a:endParaRPr lang="en-US" sz="1000" kern="1200" dirty="0" smtClean="0">
              <a:solidFill>
                <a:schemeClr val="tx1"/>
              </a:solidFill>
              <a:effectLst/>
              <a:latin typeface="Segoe UI Light" pitchFamily="34" charset="0"/>
              <a:ea typeface="+mn-ea"/>
              <a:cs typeface="+mn-cs"/>
            </a:endParaRPr>
          </a:p>
          <a:p>
            <a:pPr lvl="0"/>
            <a:r>
              <a:rPr lang="en-US" sz="900" kern="1200" dirty="0" smtClean="0">
                <a:solidFill>
                  <a:schemeClr val="tx1"/>
                </a:solidFill>
                <a:effectLst/>
                <a:latin typeface="Segoe UI Light" pitchFamily="34" charset="0"/>
                <a:ea typeface="+mn-ea"/>
                <a:cs typeface="+mn-cs"/>
              </a:rPr>
              <a:t>Cloud App Model</a:t>
            </a:r>
          </a:p>
          <a:p>
            <a:pPr lvl="0"/>
            <a:r>
              <a:rPr lang="en-US" sz="900" kern="1200" dirty="0" smtClean="0">
                <a:solidFill>
                  <a:schemeClr val="tx1"/>
                </a:solidFill>
                <a:effectLst/>
                <a:latin typeface="Segoe UI Light" pitchFamily="34" charset="0"/>
                <a:ea typeface="+mn-ea"/>
                <a:cs typeface="+mn-cs"/>
              </a:rPr>
              <a:t>Platform Agnostic</a:t>
            </a:r>
            <a:endParaRPr lang="en-US" dirty="0" smtClean="0"/>
          </a:p>
          <a:p>
            <a:endParaRPr lang="en-US" baseline="0" dirty="0" smtClean="0"/>
          </a:p>
        </p:txBody>
      </p:sp>
      <p:sp>
        <p:nvSpPr>
          <p:cNvPr id="4" name="Slide Number Placeholder 3"/>
          <p:cNvSpPr>
            <a:spLocks noGrp="1"/>
          </p:cNvSpPr>
          <p:nvPr>
            <p:ph type="sldNum" sz="quarter" idx="10"/>
          </p:nvPr>
        </p:nvSpPr>
        <p:spPr>
          <a:xfrm>
            <a:off x="3978133" y="8842031"/>
            <a:ext cx="3043343" cy="467071"/>
          </a:xfrm>
          <a:prstGeom prst="rect">
            <a:avLst/>
          </a:prstGeom>
        </p:spPr>
        <p:txBody>
          <a:bodyPr/>
          <a:lstStyle/>
          <a:p>
            <a:fld id="{E2560271-D2EF-4F05-8156-BD32B902ADCA}" type="slidenum">
              <a:rPr lang="en-US" smtClean="0"/>
              <a:pPr/>
              <a:t>10</a:t>
            </a:fld>
            <a:endParaRPr lang="en-US"/>
          </a:p>
        </p:txBody>
      </p:sp>
    </p:spTree>
    <p:extLst>
      <p:ext uri="{BB962C8B-B14F-4D97-AF65-F5344CB8AC3E}">
        <p14:creationId xmlns:p14="http://schemas.microsoft.com/office/powerpoint/2010/main" val="140967661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71538" y="483677"/>
            <a:ext cx="1811112" cy="387966"/>
          </a:xfrm>
          <a:prstGeom prst="rect">
            <a:avLst/>
          </a:prstGeom>
        </p:spPr>
      </p:pic>
    </p:spTree>
    <p:extLst>
      <p:ext uri="{BB962C8B-B14F-4D97-AF65-F5344CB8AC3E}">
        <p14:creationId xmlns:p14="http://schemas.microsoft.com/office/powerpoint/2010/main" val="1227595789"/>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lgn="l" defTabSz="932742" rtl="0" eaLnBrk="1" latinLnBrk="0" hangingPunct="1">
              <a:lnSpc>
                <a:spcPct val="90000"/>
              </a:lnSpc>
              <a:spcBef>
                <a:spcPct val="0"/>
              </a:spcBef>
              <a:buNone/>
              <a:defRPr lang="en-US" sz="8800" b="0" kern="1200" cap="none" spc="-100"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2472271686"/>
      </p:ext>
    </p:extLst>
  </p:cSld>
  <p:clrMapOvr>
    <a:masterClrMapping/>
  </p:clrMapOvr>
  <p:transition>
    <p:fade/>
  </p:transition>
  <p:timing>
    <p:tnLst>
      <p:par>
        <p:cT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98580" y="2151537"/>
            <a:ext cx="10445796" cy="1017048"/>
          </a:xfrm>
        </p:spPr>
        <p:txBody>
          <a:bodyPr anchor="b" anchorCtr="0"/>
          <a:lstStyle>
            <a:lvl1pPr>
              <a:defRPr sz="7343" spc="-153"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98580" y="3494024"/>
            <a:ext cx="10445796" cy="508524"/>
          </a:xfrm>
        </p:spPr>
        <p:txBody>
          <a:bodyPr>
            <a:noAutofit/>
          </a:bodyPr>
          <a:lstStyle>
            <a:lvl1pPr marL="0" indent="0">
              <a:spcBef>
                <a:spcPts val="0"/>
              </a:spcBef>
              <a:buNone/>
              <a:defRPr spc="-71"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769724" y="4971002"/>
            <a:ext cx="4450767" cy="2087525"/>
          </a:xfrm>
          <a:prstGeom prst="rect">
            <a:avLst/>
          </a:prstGeom>
        </p:spPr>
      </p:pic>
    </p:spTree>
    <p:extLst>
      <p:ext uri="{BB962C8B-B14F-4D97-AF65-F5344CB8AC3E}">
        <p14:creationId xmlns:p14="http://schemas.microsoft.com/office/powerpoint/2010/main" val="39284161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preserve="1" userDrawn="1">
  <p:cSld name="Divider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9660" y="2875735"/>
            <a:ext cx="11375536" cy="1243058"/>
          </a:xfrm>
        </p:spPr>
        <p:txBody>
          <a:bodyPr anchor="b" anchorCtr="0"/>
          <a:lstStyle>
            <a:lvl1pPr>
              <a:defRPr sz="8975" spc="-306"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10606061" y="6322671"/>
            <a:ext cx="1547688" cy="407942"/>
          </a:xfrm>
          <a:prstGeom prst="rect">
            <a:avLst/>
          </a:prstGeom>
        </p:spPr>
      </p:pic>
    </p:spTree>
    <p:extLst>
      <p:ext uri="{BB962C8B-B14F-4D97-AF65-F5344CB8AC3E}">
        <p14:creationId xmlns:p14="http://schemas.microsoft.com/office/powerpoint/2010/main" val="4097451602"/>
      </p:ext>
    </p:extLst>
  </p:cSld>
  <p:clrMapOvr>
    <a:masterClrMapping/>
  </p:clrMapOvr>
  <p:transition>
    <p:fade/>
  </p:transition>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92911" y="4429866"/>
            <a:ext cx="10445795" cy="470856"/>
          </a:xfrm>
        </p:spPr>
        <p:txBody>
          <a:bodyPr>
            <a:noAutofit/>
          </a:bodyPr>
          <a:lstStyle>
            <a:lvl1pPr marL="0" indent="0" algn="l">
              <a:lnSpc>
                <a:spcPct val="90000"/>
              </a:lnSpc>
              <a:spcBef>
                <a:spcPts val="0"/>
              </a:spcBef>
              <a:buNone/>
              <a:defRPr lang="en-US" sz="3672" kern="1200" spc="-71" baseline="0" dirty="0">
                <a:gradFill>
                  <a:gsLst>
                    <a:gs pos="2083">
                      <a:schemeClr val="bg2"/>
                    </a:gs>
                    <a:gs pos="99000">
                      <a:schemeClr val="bg2"/>
                    </a:gs>
                  </a:gsLst>
                  <a:lin ang="5400000" scaled="0"/>
                </a:gradFill>
                <a:latin typeface="+mj-lt"/>
                <a:ea typeface="+mn-ea"/>
                <a:cs typeface="+mn-cs"/>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pPr marL="0" marR="0" lvl="0" indent="0" algn="l" defTabSz="932559"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92910" y="2794218"/>
            <a:ext cx="10453896" cy="1406089"/>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791" b="0" kern="1200" cap="none" spc="-408"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92911" y="1476622"/>
            <a:ext cx="10445796" cy="932293"/>
          </a:xfrm>
        </p:spPr>
        <p:txBody>
          <a:bodyPr wrap="square" anchor="b">
            <a:noAutofit/>
          </a:bodyPr>
          <a:lstStyle>
            <a:lvl1pPr marL="0" indent="0">
              <a:buNone/>
              <a:defRPr sz="6731" spc="-153"/>
            </a:lvl1pPr>
          </a:lstStyle>
          <a:p>
            <a:pPr lvl="0"/>
            <a:r>
              <a:rPr lang="en-US" smtClean="0"/>
              <a:t>Click to edit Master text styles</a:t>
            </a:r>
          </a:p>
        </p:txBody>
      </p:sp>
    </p:spTree>
    <p:extLst>
      <p:ext uri="{BB962C8B-B14F-4D97-AF65-F5344CB8AC3E}">
        <p14:creationId xmlns:p14="http://schemas.microsoft.com/office/powerpoint/2010/main" val="348498339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preserve="1" userDrawn="1">
  <p:cSld name="1_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bg2"/>
                    </a:gs>
                    <a:gs pos="0">
                      <a:schemeClr val="bg2"/>
                    </a:gs>
                  </a:gsLst>
                  <a:lin ang="5400000" scaled="0"/>
                </a:gradFill>
                <a:latin typeface="+mj-lt"/>
              </a:defRPr>
            </a:lvl1pPr>
            <a:lvl2pPr marL="0" indent="0">
              <a:buNone/>
              <a:defRPr sz="2040">
                <a:gradFill>
                  <a:gsLst>
                    <a:gs pos="100000">
                      <a:schemeClr val="bg2"/>
                    </a:gs>
                    <a:gs pos="0">
                      <a:schemeClr val="bg2"/>
                    </a:gs>
                  </a:gsLst>
                  <a:lin ang="5400000" scaled="0"/>
                </a:gradFill>
              </a:defRPr>
            </a:lvl2pPr>
            <a:lvl3pPr marL="236387" indent="0">
              <a:buNone/>
              <a:defRPr sz="2040">
                <a:gradFill>
                  <a:gsLst>
                    <a:gs pos="100000">
                      <a:schemeClr val="bg2"/>
                    </a:gs>
                    <a:gs pos="0">
                      <a:schemeClr val="bg2"/>
                    </a:gs>
                  </a:gsLst>
                  <a:lin ang="5400000" scaled="0"/>
                </a:gradFill>
              </a:defRPr>
            </a:lvl3pPr>
            <a:lvl4pPr marL="466298" indent="0">
              <a:buNone/>
              <a:defRPr sz="2040">
                <a:gradFill>
                  <a:gsLst>
                    <a:gs pos="100000">
                      <a:schemeClr val="bg2"/>
                    </a:gs>
                    <a:gs pos="0">
                      <a:schemeClr val="bg2"/>
                    </a:gs>
                  </a:gsLst>
                  <a:lin ang="5400000" scaled="0"/>
                </a:gradFill>
              </a:defRPr>
            </a:lvl4pPr>
            <a:lvl5pPr marL="707543" indent="0">
              <a:buNone/>
              <a:defRPr sz="2040">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224397303"/>
      </p:ext>
    </p:extLst>
  </p:cSld>
  <p:clrMapOvr>
    <a:masterClrMapping/>
  </p:clrMapOvr>
  <p:transition>
    <p:fade/>
  </p:transition>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showMasterSp="0" preserve="1" userDrawn="1">
  <p:cSld name="1_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718" y="0"/>
            <a:ext cx="6108095"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31279" y="1476622"/>
            <a:ext cx="5338712" cy="1695079"/>
          </a:xfrm>
          <a:prstGeom prst="rect">
            <a:avLst/>
          </a:prstGeom>
        </p:spPr>
        <p:txBody>
          <a:bodyPr>
            <a:noAutofit/>
          </a:bodyPr>
          <a:lstStyle>
            <a:lvl1pPr marL="0" indent="0">
              <a:buNone/>
              <a:defRPr sz="4080" b="0" cap="none" baseline="0">
                <a:gradFill>
                  <a:gsLst>
                    <a:gs pos="100000">
                      <a:schemeClr val="bg1"/>
                    </a:gs>
                    <a:gs pos="0">
                      <a:schemeClr val="bg1"/>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smtClean="0"/>
              <a:t>Click to edit Master text styles.</a:t>
            </a:r>
          </a:p>
        </p:txBody>
      </p:sp>
      <p:sp>
        <p:nvSpPr>
          <p:cNvPr id="6" name="Content Placeholder 5"/>
          <p:cNvSpPr>
            <a:spLocks noGrp="1"/>
          </p:cNvSpPr>
          <p:nvPr>
            <p:ph sz="quarter" idx="4"/>
          </p:nvPr>
        </p:nvSpPr>
        <p:spPr>
          <a:xfrm>
            <a:off x="6313878" y="1715387"/>
            <a:ext cx="5596178" cy="339016"/>
          </a:xfrm>
          <a:prstGeom prst="rect">
            <a:avLst/>
          </a:prstGeom>
        </p:spPr>
        <p:txBody>
          <a:bodyPr>
            <a:noAutofit/>
          </a:bodyPr>
          <a:lstStyle>
            <a:lvl1pPr marL="0" indent="0">
              <a:spcBef>
                <a:spcPts val="1224"/>
              </a:spcBef>
              <a:buNone/>
              <a:defRPr lang="en-US" sz="2040" kern="1200" spc="0" dirty="0" smtClean="0">
                <a:gradFill>
                  <a:gsLst>
                    <a:gs pos="100000">
                      <a:schemeClr val="bg2"/>
                    </a:gs>
                    <a:gs pos="0">
                      <a:schemeClr val="bg2"/>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smtClean="0"/>
              <a:t>Click to edit Master text styles</a:t>
            </a:r>
          </a:p>
        </p:txBody>
      </p:sp>
    </p:spTree>
    <p:extLst>
      <p:ext uri="{BB962C8B-B14F-4D97-AF65-F5344CB8AC3E}">
        <p14:creationId xmlns:p14="http://schemas.microsoft.com/office/powerpoint/2010/main" val="1392749363"/>
      </p:ext>
    </p:extLst>
  </p:cSld>
  <p:clrMapOvr>
    <a:masterClrMapping/>
  </p:clrMapOvr>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showMasterSp="0" preserve="1" userDrawn="1">
  <p:cSld name="3_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1" y="0"/>
            <a:ext cx="6346198"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31279" y="1476623"/>
            <a:ext cx="5543930" cy="1201902"/>
          </a:xfrm>
          <a:prstGeom prst="rect">
            <a:avLst/>
          </a:prstGeom>
        </p:spPr>
        <p:txBody>
          <a:bodyPr>
            <a:noAutofit/>
          </a:bodyPr>
          <a:lstStyle>
            <a:lvl1pPr marL="0" indent="0">
              <a:buNone/>
              <a:defRPr sz="4080" b="0" cap="none" baseline="0">
                <a:gradFill>
                  <a:gsLst>
                    <a:gs pos="100000">
                      <a:schemeClr val="bg1"/>
                    </a:gs>
                    <a:gs pos="0">
                      <a:schemeClr val="bg1"/>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smtClean="0"/>
              <a:t>Click to edit Master text styles.</a:t>
            </a:r>
          </a:p>
        </p:txBody>
      </p:sp>
      <p:sp>
        <p:nvSpPr>
          <p:cNvPr id="9" name="Content Placeholder 5"/>
          <p:cNvSpPr>
            <a:spLocks noGrp="1"/>
          </p:cNvSpPr>
          <p:nvPr>
            <p:ph sz="quarter" idx="13"/>
          </p:nvPr>
        </p:nvSpPr>
        <p:spPr>
          <a:xfrm>
            <a:off x="53127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1"/>
                    </a:gs>
                    <a:gs pos="0">
                      <a:schemeClr val="bg1"/>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smtClean="0"/>
              <a:t>Click to edit Master text styles</a:t>
            </a:r>
          </a:p>
        </p:txBody>
      </p:sp>
      <p:pic>
        <p:nvPicPr>
          <p:cNvPr id="6" name="Picture 2"/>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11000066" y="6236425"/>
            <a:ext cx="1381886" cy="6393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84630936"/>
      </p:ext>
    </p:extLst>
  </p:cSld>
  <p:clrMapOvr>
    <a:masterClrMapping/>
  </p:clrMapOvr>
  <p:timing>
    <p:tnLst>
      <p:par>
        <p:cTn id="1" dur="indefinite" restart="never" nodeType="tmRoot"/>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showMasterSp="0"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6088658" y="0"/>
            <a:ext cx="6347816"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344429" y="1476623"/>
            <a:ext cx="5543930" cy="1201902"/>
          </a:xfrm>
          <a:prstGeom prst="rect">
            <a:avLst/>
          </a:prstGeom>
        </p:spPr>
        <p:txBody>
          <a:bodyPr>
            <a:noAutofit/>
          </a:bodyPr>
          <a:lstStyle>
            <a:lvl1pPr marL="0" indent="0">
              <a:buNone/>
              <a:defRPr sz="4080" b="0" cap="none" baseline="0">
                <a:gradFill>
                  <a:gsLst>
                    <a:gs pos="100000">
                      <a:schemeClr val="bg1"/>
                    </a:gs>
                    <a:gs pos="0">
                      <a:schemeClr val="bg1"/>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smtClean="0"/>
              <a:t>Click to edit Master text styles.</a:t>
            </a:r>
          </a:p>
        </p:txBody>
      </p:sp>
      <p:sp>
        <p:nvSpPr>
          <p:cNvPr id="9" name="Content Placeholder 5"/>
          <p:cNvSpPr>
            <a:spLocks noGrp="1"/>
          </p:cNvSpPr>
          <p:nvPr>
            <p:ph sz="quarter" idx="13"/>
          </p:nvPr>
        </p:nvSpPr>
        <p:spPr>
          <a:xfrm>
            <a:off x="634442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1"/>
                    </a:gs>
                    <a:gs pos="0">
                      <a:schemeClr val="bg1"/>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6101615" cy="6994525"/>
          </a:xfrm>
        </p:spPr>
        <p:txBody>
          <a:bodyPr lIns="182880" anchor="ctr"/>
          <a:lstStyle>
            <a:lvl1pPr marL="0" indent="0" algn="l">
              <a:buNone/>
              <a:defRPr/>
            </a:lvl1pPr>
          </a:lstStyle>
          <a:p>
            <a:r>
              <a:rPr lang="en-US" dirty="0" smtClean="0"/>
              <a:t>Click to insert photo.</a:t>
            </a:r>
            <a:endParaRPr lang="en-US" dirty="0"/>
          </a:p>
        </p:txBody>
      </p:sp>
    </p:spTree>
    <p:extLst>
      <p:ext uri="{BB962C8B-B14F-4D97-AF65-F5344CB8AC3E}">
        <p14:creationId xmlns:p14="http://schemas.microsoft.com/office/powerpoint/2010/main" val="1006894052"/>
      </p:ext>
    </p:extLst>
  </p:cSld>
  <p:clrMapOvr>
    <a:masterClrMapping/>
  </p:clrMapOvr>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showMasterSp="0"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1" y="874315"/>
            <a:ext cx="12436475" cy="52264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31279" y="1385089"/>
            <a:ext cx="11378776" cy="2920069"/>
          </a:xfrm>
          <a:prstGeom prst="rect">
            <a:avLst/>
          </a:prstGeom>
        </p:spPr>
        <p:txBody>
          <a:bodyPr>
            <a:normAutofit/>
          </a:bodyPr>
          <a:lstStyle>
            <a:lvl1pPr marL="0" indent="0">
              <a:lnSpc>
                <a:spcPct val="90000"/>
              </a:lnSpc>
              <a:buNone/>
              <a:defRPr sz="6527">
                <a:gradFill>
                  <a:gsLst>
                    <a:gs pos="100000">
                      <a:schemeClr val="bg1"/>
                    </a:gs>
                    <a:gs pos="0">
                      <a:schemeClr val="bg1"/>
                    </a:gs>
                  </a:gsLst>
                  <a:lin ang="5400000" scaled="0"/>
                </a:gradFill>
                <a:latin typeface="+mj-lt"/>
              </a:defRPr>
            </a:lvl1pPr>
            <a:lvl2pPr>
              <a:defRPr sz="6527">
                <a:solidFill>
                  <a:schemeClr val="tx2"/>
                </a:solidFill>
                <a:latin typeface="+mn-lt"/>
              </a:defRPr>
            </a:lvl2pPr>
          </a:lstStyle>
          <a:p>
            <a:pPr lvl="0"/>
            <a:r>
              <a:rPr lang="en-US" dirty="0" smtClean="0"/>
              <a:t>“Click to edit Master text styles”</a:t>
            </a:r>
          </a:p>
        </p:txBody>
      </p:sp>
      <p:sp>
        <p:nvSpPr>
          <p:cNvPr id="10"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
        <p:nvSpPr>
          <p:cNvPr id="11" name="Content Placeholder 4"/>
          <p:cNvSpPr>
            <a:spLocks noGrp="1"/>
          </p:cNvSpPr>
          <p:nvPr>
            <p:ph sz="quarter" idx="13"/>
          </p:nvPr>
        </p:nvSpPr>
        <p:spPr>
          <a:xfrm>
            <a:off x="531279" y="4429867"/>
            <a:ext cx="11378776" cy="480118"/>
          </a:xfrm>
          <a:prstGeom prst="rect">
            <a:avLst/>
          </a:prstGeom>
        </p:spPr>
        <p:txBody>
          <a:bodyPr>
            <a:normAutofit/>
          </a:bodyPr>
          <a:lstStyle>
            <a:lvl1pPr marL="0" indent="0">
              <a:lnSpc>
                <a:spcPct val="90000"/>
              </a:lnSpc>
              <a:buNone/>
              <a:defRPr sz="3672">
                <a:gradFill>
                  <a:gsLst>
                    <a:gs pos="100000">
                      <a:schemeClr val="bg1"/>
                    </a:gs>
                    <a:gs pos="0">
                      <a:schemeClr val="bg1"/>
                    </a:gs>
                  </a:gsLst>
                  <a:lin ang="5400000" scaled="0"/>
                </a:gradFill>
                <a:latin typeface="+mj-lt"/>
              </a:defRPr>
            </a:lvl1pPr>
            <a:lvl2pPr>
              <a:defRPr sz="6527">
                <a:solidFill>
                  <a:schemeClr val="tx2"/>
                </a:solidFill>
                <a:latin typeface="+mn-lt"/>
              </a:defRPr>
            </a:lvl2pPr>
          </a:lstStyle>
          <a:p>
            <a:pPr lvl="0"/>
            <a:r>
              <a:rPr lang="en-US" smtClean="0"/>
              <a:t>Click to edit Master text styles</a:t>
            </a:r>
          </a:p>
        </p:txBody>
      </p:sp>
    </p:spTree>
    <p:extLst>
      <p:ext uri="{BB962C8B-B14F-4D97-AF65-F5344CB8AC3E}">
        <p14:creationId xmlns:p14="http://schemas.microsoft.com/office/powerpoint/2010/main" val="8595630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87104" y="6141008"/>
            <a:ext cx="1799095" cy="830017"/>
          </a:xfrm>
          <a:prstGeom prst="rect">
            <a:avLst/>
          </a:prstGeom>
        </p:spPr>
      </p:pic>
    </p:spTree>
    <p:extLst>
      <p:ext uri="{BB962C8B-B14F-4D97-AF65-F5344CB8AC3E}">
        <p14:creationId xmlns:p14="http://schemas.microsoft.com/office/powerpoint/2010/main" val="3802483331"/>
      </p:ext>
    </p:extLst>
  </p:cSld>
  <p:clrMapOvr>
    <a:masterClrMapping/>
  </p:clrMapOvr>
  <p:transition>
    <p:fade/>
  </p:transition>
  <p:timing>
    <p:tnLst>
      <p:par>
        <p:cT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showMasterSp="0" type="titleOnly" preserve="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2438071081"/>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74639" y="1212849"/>
            <a:ext cx="11889564" cy="2059025"/>
          </a:xfrm>
        </p:spPr>
        <p:txBody>
          <a:bodyPr/>
          <a:lstStyle>
            <a:lvl1pPr marL="0" indent="0">
              <a:buNone/>
              <a:defRPr/>
            </a:lvl1pPr>
            <a:lvl2pPr marL="28575" indent="0">
              <a:buNone/>
              <a:defRPr sz="2000"/>
            </a:lvl2pPr>
            <a:lvl3pPr marL="223838" indent="0">
              <a:buNone/>
              <a:defRPr sz="2000"/>
            </a:lvl3pPr>
            <a:lvl4pPr marL="476250" indent="0">
              <a:buNone/>
              <a:defRPr sz="1800"/>
            </a:lvl4pPr>
            <a:lvl5pPr marL="739775" indent="0">
              <a:buNone/>
              <a:defRPr sz="18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843985228"/>
      </p:ext>
    </p:extLst>
  </p:cSld>
  <p:clrMapOvr>
    <a:masterClrMapping/>
  </p:clrMapOvr>
  <p:transition>
    <p:fade/>
  </p:transition>
  <p:timing>
    <p:tnLst>
      <p:par>
        <p:cT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showMasterSp="0" type="titleOnly" preserve="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38329829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4521749"/>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showMasterSp="0"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smtClean="0"/>
              <a:t>Slide for Developer Code</a:t>
            </a:r>
            <a:endParaRPr lang="en-US" dirty="0"/>
          </a:p>
        </p:txBody>
      </p:sp>
      <p:sp>
        <p:nvSpPr>
          <p:cNvPr id="3" name="Rectangle 2"/>
          <p:cNvSpPr/>
          <p:nvPr userDrawn="1"/>
        </p:nvSpPr>
        <p:spPr bwMode="hidden">
          <a:xfrm>
            <a:off x="1" y="1178952"/>
            <a:ext cx="12436475" cy="581557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1836"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28849" y="1476622"/>
            <a:ext cx="11378776" cy="2027818"/>
          </a:xfrm>
        </p:spPr>
        <p:txBody>
          <a:bodyPr/>
          <a:lstStyle>
            <a:lvl1pPr marL="0" indent="0">
              <a:lnSpc>
                <a:spcPct val="95000"/>
              </a:lnSpc>
              <a:buNone/>
              <a:defRPr sz="3264">
                <a:gradFill>
                  <a:gsLst>
                    <a:gs pos="1250">
                      <a:srgbClr val="000000"/>
                    </a:gs>
                    <a:gs pos="100000">
                      <a:srgbClr val="000000"/>
                    </a:gs>
                  </a:gsLst>
                  <a:lin ang="5400000" scaled="0"/>
                </a:gradFill>
                <a:latin typeface="Consolas" pitchFamily="49" charset="0"/>
                <a:cs typeface="Consolas" pitchFamily="49" charset="0"/>
              </a:defRPr>
            </a:lvl1pPr>
            <a:lvl2pPr marL="346486"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84492"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81440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50791"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29641154"/>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showMasterSp="0" preserve="1">
  <p:cSld name="Black Notes slide Layout">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31279" y="233152"/>
            <a:ext cx="11378776" cy="678031"/>
          </a:xfrm>
        </p:spPr>
        <p:txBody>
          <a:bodyPr/>
          <a:lstStyle>
            <a:lvl1pPr>
              <a:defRPr sz="4896"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29660" y="1476621"/>
            <a:ext cx="11375536" cy="2084319"/>
          </a:xfrm>
          <a:prstGeom prst="rect">
            <a:avLst/>
          </a:prstGeom>
        </p:spPr>
        <p:txBody>
          <a:bodyPr/>
          <a:lstStyle>
            <a:lvl1pPr marL="349724" indent="-349724">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41160" indent="-29143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32597" indent="-29143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65746" indent="-23314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98895" indent="-23314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72"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3740252782"/>
      </p:ext>
    </p:extLst>
  </p:cSld>
  <p:clrMapOvr>
    <a:masterClrMapping/>
  </p:clrMapOvr>
  <p:transition>
    <p:fade/>
  </p:transition>
  <p:timing>
    <p:tnLst>
      <p:par>
        <p:cTn id="1" dur="indefinite" restart="never" nodeType="tmRoot"/>
      </p:par>
    </p:tn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showMasterSp="0" userDrawn="1">
  <p:cSld name="Title and Content - Bullets">
    <p:spTree>
      <p:nvGrpSpPr>
        <p:cNvPr id="1" name=""/>
        <p:cNvGrpSpPr/>
        <p:nvPr/>
      </p:nvGrpSpPr>
      <p:grpSpPr>
        <a:xfrm>
          <a:off x="0" y="0"/>
          <a:ext cx="0" cy="0"/>
          <a:chOff x="0" y="0"/>
          <a:chExt cx="0" cy="0"/>
        </a:xfrm>
      </p:grpSpPr>
      <p:sp>
        <p:nvSpPr>
          <p:cNvPr id="4" name="Rectangle 3"/>
          <p:cNvSpPr/>
          <p:nvPr userDrawn="1"/>
        </p:nvSpPr>
        <p:spPr bwMode="auto">
          <a:xfrm>
            <a:off x="2" y="3975034"/>
            <a:ext cx="12436475" cy="3019494"/>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lIns="77680" tIns="38840" rIns="77680" bIns="38840" anchor="ctr"/>
          <a:lstStyle/>
          <a:p>
            <a:pPr algn="ctr" defTabSz="776540">
              <a:defRPr/>
            </a:pPr>
            <a:endParaRPr lang="en-US" sz="1530" dirty="0">
              <a:gradFill>
                <a:gsLst>
                  <a:gs pos="0">
                    <a:srgbClr val="FFFFFF"/>
                  </a:gs>
                  <a:gs pos="100000">
                    <a:srgbClr val="FFFFFF"/>
                  </a:gs>
                </a:gsLst>
                <a:lin ang="5400000" scaled="0"/>
              </a:gradFill>
            </a:endParaRPr>
          </a:p>
        </p:txBody>
      </p:sp>
      <p:sp>
        <p:nvSpPr>
          <p:cNvPr id="6" name="Title 1"/>
          <p:cNvSpPr>
            <a:spLocks noGrp="1"/>
          </p:cNvSpPr>
          <p:nvPr>
            <p:ph type="title"/>
          </p:nvPr>
        </p:nvSpPr>
        <p:spPr>
          <a:xfrm>
            <a:off x="430857" y="445106"/>
            <a:ext cx="11629838" cy="494398"/>
          </a:xfrm>
        </p:spPr>
        <p:txBody>
          <a:bodyPr/>
          <a:lstStyle>
            <a:lvl1pPr algn="l" defTabSz="932271" rtl="0" eaLnBrk="1" latinLnBrk="0" hangingPunct="1">
              <a:lnSpc>
                <a:spcPct val="90000"/>
              </a:lnSpc>
              <a:spcBef>
                <a:spcPct val="0"/>
              </a:spcBef>
              <a:buNone/>
              <a:defRPr lang="en-US" sz="3569" b="0" kern="1200" cap="none" spc="0" baseline="0" dirty="0">
                <a:ln w="3175">
                  <a:noFill/>
                </a:ln>
                <a:solidFill>
                  <a:schemeClr val="tx2">
                    <a:alpha val="99000"/>
                  </a:schemeClr>
                </a:solidFill>
                <a:effectLst/>
                <a:latin typeface="Segoe UI Light" pitchFamily="34" charset="0"/>
                <a:ea typeface="+mn-ea"/>
                <a:cs typeface="Arial" charset="0"/>
              </a:defRPr>
            </a:lvl1pPr>
          </a:lstStyle>
          <a:p>
            <a:r>
              <a:rPr lang="en-US" dirty="0" smtClean="0"/>
              <a:t>Click to edit Master title style</a:t>
            </a:r>
            <a:endParaRPr lang="en-US" dirty="0"/>
          </a:p>
        </p:txBody>
      </p:sp>
      <p:sp>
        <p:nvSpPr>
          <p:cNvPr id="7" name="Text Placeholder 4"/>
          <p:cNvSpPr>
            <a:spLocks noGrp="1"/>
          </p:cNvSpPr>
          <p:nvPr>
            <p:ph type="body" sz="quarter" idx="10"/>
          </p:nvPr>
        </p:nvSpPr>
        <p:spPr>
          <a:xfrm>
            <a:off x="430855" y="1222428"/>
            <a:ext cx="11629837" cy="2027818"/>
          </a:xfrm>
          <a:noFill/>
          <a:ln w="9525">
            <a:noFill/>
            <a:miter lim="800000"/>
            <a:headEnd/>
            <a:tailEnd/>
          </a:ln>
        </p:spPr>
        <p:txBody>
          <a:bodyPr vert="horz" wrap="square" lIns="0" tIns="0" rIns="0" bIns="0" numCol="1" anchor="t" anchorCtr="0" compatLnSpc="1">
            <a:prstTxWarp prst="textNoShape">
              <a:avLst/>
            </a:prstTxWarp>
            <a:spAutoFit/>
          </a:bodyPr>
          <a:lstStyle>
            <a:lvl1pPr marL="388397" indent="-388397">
              <a:buFont typeface="Arial" pitchFamily="34" charset="0"/>
              <a:buChar char="•"/>
              <a:defRPr lang="en-US" dirty="0" smtClean="0"/>
            </a:lvl1pPr>
            <a:lvl2pPr marL="674302" indent="-280509">
              <a:defRPr lang="en-US" baseline="0" dirty="0" smtClean="0"/>
            </a:lvl2pPr>
            <a:lvl3pPr>
              <a:defRPr lang="en-US" baseline="0" dirty="0" smtClean="0"/>
            </a:lvl3pPr>
            <a:lvl4pPr>
              <a:defRPr lang="en-US" baseline="0" dirty="0" smtClean="0"/>
            </a:lvl4pPr>
            <a:lvl5pPr>
              <a:defRPr lang="en-US" dirty="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9" name="Date Placeholder 3"/>
          <p:cNvSpPr txBox="1">
            <a:spLocks/>
          </p:cNvSpPr>
          <p:nvPr userDrawn="1"/>
        </p:nvSpPr>
        <p:spPr>
          <a:xfrm>
            <a:off x="8630218" y="6651293"/>
            <a:ext cx="3311466" cy="214437"/>
          </a:xfrm>
          <a:prstGeom prst="rect">
            <a:avLst/>
          </a:prstGeom>
        </p:spPr>
        <p:txBody>
          <a:bodyPr lIns="0" tIns="0" rIns="0" bIns="0" anchor="t"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918" dirty="0">
                <a:solidFill>
                  <a:srgbClr val="000000">
                    <a:lumMod val="65000"/>
                    <a:lumOff val="35000"/>
                  </a:srgbClr>
                </a:solidFill>
              </a:rPr>
              <a:t>Copyright© </a:t>
            </a:r>
            <a:r>
              <a:rPr lang="en-US" sz="918" dirty="0" smtClean="0">
                <a:solidFill>
                  <a:srgbClr val="000000">
                    <a:lumMod val="65000"/>
                    <a:lumOff val="35000"/>
                  </a:srgbClr>
                </a:solidFill>
              </a:rPr>
              <a:t>2012 </a:t>
            </a:r>
            <a:r>
              <a:rPr lang="en-US" sz="918" dirty="0">
                <a:solidFill>
                  <a:srgbClr val="000000">
                    <a:lumMod val="65000"/>
                    <a:lumOff val="35000"/>
                  </a:srgbClr>
                </a:solidFill>
              </a:rPr>
              <a:t>Microsoft Corporation</a:t>
            </a:r>
          </a:p>
        </p:txBody>
      </p:sp>
      <p:sp>
        <p:nvSpPr>
          <p:cNvPr id="10" name="Rectangle 9"/>
          <p:cNvSpPr/>
          <p:nvPr userDrawn="1"/>
        </p:nvSpPr>
        <p:spPr>
          <a:xfrm>
            <a:off x="5640062" y="6651293"/>
            <a:ext cx="1174341" cy="144069"/>
          </a:xfrm>
          <a:prstGeom prst="rect">
            <a:avLst/>
          </a:prstGeom>
        </p:spPr>
        <p:txBody>
          <a:bodyPr wrap="none" lIns="0" tIns="0" rIns="0" bIns="0" anchor="t" anchorCtr="0">
            <a:spAutoFit/>
          </a:bodyPr>
          <a:lstStyle/>
          <a:p>
            <a:pPr defTabSz="932559"/>
            <a:r>
              <a:rPr lang="en-US" sz="918" b="1" dirty="0">
                <a:solidFill>
                  <a:srgbClr val="000000">
                    <a:lumMod val="65000"/>
                    <a:lumOff val="35000"/>
                  </a:srgbClr>
                </a:solidFill>
              </a:rPr>
              <a:t>NDA Disclosure Only</a:t>
            </a:r>
          </a:p>
        </p:txBody>
      </p:sp>
    </p:spTree>
    <p:extLst>
      <p:ext uri="{BB962C8B-B14F-4D97-AF65-F5344CB8AC3E}">
        <p14:creationId xmlns:p14="http://schemas.microsoft.com/office/powerpoint/2010/main" val="3188652199"/>
      </p:ext>
    </p:extLst>
  </p:cSld>
  <p:clrMapOvr>
    <a:masterClrMapping/>
  </p:clrMapOvr>
  <p:transition>
    <p:fade/>
  </p:transition>
  <p:timing>
    <p:tnLst>
      <p:par>
        <p:cTn id="1" dur="indefinite" restart="never" nodeType="tmRoot"/>
      </p:par>
    </p:tn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showMasterSp="0">
  <p:cSld name="Quote ">
    <p:spTree>
      <p:nvGrpSpPr>
        <p:cNvPr id="1" name=""/>
        <p:cNvGrpSpPr/>
        <p:nvPr/>
      </p:nvGrpSpPr>
      <p:grpSpPr>
        <a:xfrm>
          <a:off x="0" y="0"/>
          <a:ext cx="0" cy="0"/>
          <a:chOff x="0" y="0"/>
          <a:chExt cx="0" cy="0"/>
        </a:xfrm>
      </p:grpSpPr>
      <p:sp>
        <p:nvSpPr>
          <p:cNvPr id="5" name="Content Placeholder 4"/>
          <p:cNvSpPr>
            <a:spLocks noGrp="1"/>
          </p:cNvSpPr>
          <p:nvPr>
            <p:ph sz="quarter" idx="11" hasCustomPrompt="1"/>
          </p:nvPr>
        </p:nvSpPr>
        <p:spPr>
          <a:xfrm>
            <a:off x="531279" y="1385089"/>
            <a:ext cx="11378776" cy="2920069"/>
          </a:xfrm>
          <a:prstGeom prst="rect">
            <a:avLst/>
          </a:prstGeom>
        </p:spPr>
        <p:txBody>
          <a:bodyPr>
            <a:normAutofit/>
          </a:bodyPr>
          <a:lstStyle>
            <a:lvl1pPr marL="0" indent="0">
              <a:lnSpc>
                <a:spcPct val="90000"/>
              </a:lnSpc>
              <a:buNone/>
              <a:defRPr sz="6527">
                <a:gradFill>
                  <a:gsLst>
                    <a:gs pos="100000">
                      <a:schemeClr val="tx2"/>
                    </a:gs>
                    <a:gs pos="0">
                      <a:schemeClr val="tx2"/>
                    </a:gs>
                  </a:gsLst>
                  <a:lin ang="5400000" scaled="0"/>
                </a:gradFill>
                <a:latin typeface="+mj-lt"/>
              </a:defRPr>
            </a:lvl1pPr>
            <a:lvl2pPr>
              <a:defRPr sz="6527">
                <a:solidFill>
                  <a:schemeClr val="tx2"/>
                </a:solidFill>
                <a:latin typeface="+mn-lt"/>
              </a:defRPr>
            </a:lvl2pPr>
          </a:lstStyle>
          <a:p>
            <a:pPr lvl="0"/>
            <a:r>
              <a:rPr lang="en-US" dirty="0" smtClean="0"/>
              <a:t>“Click to edit Master text styles”</a:t>
            </a:r>
          </a:p>
        </p:txBody>
      </p:sp>
      <p:sp>
        <p:nvSpPr>
          <p:cNvPr id="10"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
        <p:nvSpPr>
          <p:cNvPr id="11" name="Content Placeholder 4"/>
          <p:cNvSpPr>
            <a:spLocks noGrp="1"/>
          </p:cNvSpPr>
          <p:nvPr>
            <p:ph sz="quarter" idx="13"/>
          </p:nvPr>
        </p:nvSpPr>
        <p:spPr>
          <a:xfrm>
            <a:off x="531279" y="4429867"/>
            <a:ext cx="11378776" cy="480118"/>
          </a:xfrm>
          <a:prstGeom prst="rect">
            <a:avLst/>
          </a:prstGeom>
        </p:spPr>
        <p:txBody>
          <a:bodyPr>
            <a:normAutofit/>
          </a:bodyPr>
          <a:lstStyle>
            <a:lvl1pPr marL="0" indent="0">
              <a:lnSpc>
                <a:spcPct val="90000"/>
              </a:lnSpc>
              <a:buNone/>
              <a:defRPr sz="3672">
                <a:gradFill>
                  <a:gsLst>
                    <a:gs pos="100000">
                      <a:schemeClr val="bg2"/>
                    </a:gs>
                    <a:gs pos="0">
                      <a:schemeClr val="bg2"/>
                    </a:gs>
                  </a:gsLst>
                  <a:lin ang="5400000" scaled="0"/>
                </a:gradFill>
                <a:latin typeface="+mj-lt"/>
              </a:defRPr>
            </a:lvl1pPr>
            <a:lvl2pPr>
              <a:defRPr sz="6527">
                <a:solidFill>
                  <a:schemeClr val="tx2"/>
                </a:solidFill>
                <a:latin typeface="+mn-lt"/>
              </a:defRPr>
            </a:lvl2pPr>
          </a:lstStyle>
          <a:p>
            <a:pPr lvl="0"/>
            <a:r>
              <a:rPr lang="en-US" smtClean="0"/>
              <a:t>Click to edit Master text styles</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87104" y="6141008"/>
            <a:ext cx="1799095" cy="830017"/>
          </a:xfrm>
          <a:prstGeom prst="rect">
            <a:avLst/>
          </a:prstGeom>
        </p:spPr>
      </p:pic>
    </p:spTree>
    <p:extLst>
      <p:ext uri="{BB962C8B-B14F-4D97-AF65-F5344CB8AC3E}">
        <p14:creationId xmlns:p14="http://schemas.microsoft.com/office/powerpoint/2010/main" val="4280746022"/>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showMasterSp="0" type="blank">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7240746"/>
      </p:ext>
    </p:extLst>
  </p:cSld>
  <p:clrMapOvr>
    <a:masterClrMapping/>
  </p:clrMapOvr>
  <p:transition>
    <p:fade/>
  </p:transition>
  <p:timing>
    <p:tnLst>
      <p:par>
        <p:cTn id="1" dur="indefinite" restart="never" nodeType="tmRoot"/>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showMasterSp="0" userDrawn="1">
  <p:cSld name="2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1894294"/>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userDrawn="1">
  <p:cSld name="1_Title Slid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98580" y="2151537"/>
            <a:ext cx="10445796" cy="1017048"/>
          </a:xfrm>
        </p:spPr>
        <p:txBody>
          <a:bodyPr anchor="b" anchorCtr="0"/>
          <a:lstStyle>
            <a:lvl1pPr>
              <a:defRPr sz="7343" spc="-153"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98580" y="3494024"/>
            <a:ext cx="10445796" cy="508524"/>
          </a:xfrm>
        </p:spPr>
        <p:txBody>
          <a:bodyPr>
            <a:noAutofit/>
          </a:bodyPr>
          <a:lstStyle>
            <a:lvl1pPr marL="0" indent="0">
              <a:spcBef>
                <a:spcPts val="0"/>
              </a:spcBef>
              <a:buNone/>
              <a:defRPr spc="-71"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37047521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74639" y="1212849"/>
            <a:ext cx="11889564" cy="2059025"/>
          </a:xfrm>
        </p:spPr>
        <p:txBody>
          <a:bodyPr/>
          <a:lstStyle>
            <a:lvl1pPr marL="0" indent="0">
              <a:buNone/>
              <a:defRPr>
                <a:gradFill>
                  <a:gsLst>
                    <a:gs pos="2920">
                      <a:schemeClr val="tx2"/>
                    </a:gs>
                    <a:gs pos="39000">
                      <a:schemeClr val="tx2"/>
                    </a:gs>
                  </a:gsLst>
                  <a:lin ang="5400000" scaled="0"/>
                </a:gradFill>
              </a:defRPr>
            </a:lvl1pPr>
            <a:lvl2pPr marL="28575" indent="0">
              <a:buNone/>
              <a:defRPr sz="2000"/>
            </a:lvl2pPr>
            <a:lvl3pPr marL="223838" indent="0">
              <a:buNone/>
              <a:defRPr sz="2000"/>
            </a:lvl3pPr>
            <a:lvl4pPr marL="476250" indent="0">
              <a:buNone/>
              <a:defRPr sz="1800"/>
            </a:lvl4pPr>
            <a:lvl5pPr marL="739775" indent="0">
              <a:buNone/>
              <a:defRPr sz="18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642648731"/>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553196831"/>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1pPr>
              <a:buClr>
                <a:schemeClr val="tx2"/>
              </a:buClr>
              <a:defRPr>
                <a:gradFill>
                  <a:gsLst>
                    <a:gs pos="13869">
                      <a:schemeClr val="tx2"/>
                    </a:gs>
                    <a:gs pos="42000">
                      <a:schemeClr val="tx2"/>
                    </a:gs>
                  </a:gsLst>
                  <a:lin ang="5400000" scaled="0"/>
                </a:gradFill>
              </a:defRPr>
            </a:lvl1pPr>
            <a:lvl3pPr>
              <a:defRPr sz="2400"/>
            </a:lvl3pPr>
            <a:lvl4pPr>
              <a:defRPr sz="2000"/>
            </a:lvl4pPr>
            <a:lvl5pPr>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525470771"/>
      </p:ext>
    </p:extLst>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918839873"/>
      </p:ext>
    </p:extLst>
  </p:cSld>
  <p:clrMapOvr>
    <a:masterClrMapping/>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0" indent="0">
              <a:spcBef>
                <a:spcPts val="1224"/>
              </a:spcBef>
              <a:buClr>
                <a:schemeClr val="tx1"/>
              </a:buClr>
              <a:buFont typeface="Wingdings" pitchFamily="2" charset="2"/>
              <a:buNone/>
              <a:defRPr sz="3600">
                <a:gradFill>
                  <a:gsLst>
                    <a:gs pos="5109">
                      <a:schemeClr val="tx2"/>
                    </a:gs>
                    <a:gs pos="25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0" indent="0">
              <a:spcBef>
                <a:spcPts val="1224"/>
              </a:spcBef>
              <a:buClr>
                <a:schemeClr val="tx1"/>
              </a:buClr>
              <a:buFont typeface="Wingdings" pitchFamily="2" charset="2"/>
              <a:buNone/>
              <a:defRPr sz="3600">
                <a:gradFill>
                  <a:gsLst>
                    <a:gs pos="100000">
                      <a:schemeClr val="tx2"/>
                    </a:gs>
                    <a:gs pos="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822516827"/>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603790"/>
          </a:xfrm>
        </p:spPr>
        <p:txBody>
          <a:bodyPr wrap="square">
            <a:spAutoFit/>
          </a:bodyPr>
          <a:lstStyle>
            <a:lvl1pPr marL="287338" indent="-287338">
              <a:spcBef>
                <a:spcPts val="1224"/>
              </a:spcBef>
              <a:buClr>
                <a:schemeClr val="tx1"/>
              </a:buClr>
              <a:buFontTx/>
              <a:buBlip>
                <a:blip r:embed="rId2"/>
              </a:buBlip>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39" y="1212849"/>
            <a:ext cx="5486399" cy="2603790"/>
          </a:xfrm>
        </p:spPr>
        <p:txBody>
          <a:bodyPr wrap="square">
            <a:spAutoFit/>
          </a:bodyPr>
          <a:lstStyle>
            <a:lvl1pPr marL="287338" indent="-287338">
              <a:spcBef>
                <a:spcPts val="1224"/>
              </a:spcBef>
              <a:buClr>
                <a:schemeClr val="tx1"/>
              </a:buClr>
              <a:buFontTx/>
              <a:buBlip>
                <a:blip r:embed="rId2"/>
              </a:buBlip>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603790"/>
          </a:xfrm>
        </p:spPr>
        <p:txBody>
          <a:bodyPr wrap="square">
            <a:spAutoFit/>
          </a:bodyPr>
          <a:lstStyle>
            <a:lvl1pPr marL="287338" indent="-287338">
              <a:spcBef>
                <a:spcPts val="1224"/>
              </a:spcBef>
              <a:buClr>
                <a:schemeClr val="tx2"/>
              </a:buClr>
              <a:buFontTx/>
              <a:buBlip>
                <a:blip r:embed="rId2"/>
              </a:buBlip>
              <a:defRPr sz="3600">
                <a:gradFill>
                  <a:gsLst>
                    <a:gs pos="5109">
                      <a:schemeClr val="tx2"/>
                    </a:gs>
                    <a:gs pos="100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39" y="1212849"/>
            <a:ext cx="5486399" cy="2603790"/>
          </a:xfrm>
        </p:spPr>
        <p:txBody>
          <a:bodyPr wrap="square">
            <a:spAutoFit/>
          </a:bodyPr>
          <a:lstStyle>
            <a:lvl1pPr marL="287338" indent="-287338">
              <a:spcBef>
                <a:spcPts val="1224"/>
              </a:spcBef>
              <a:buClr>
                <a:schemeClr val="tx2"/>
              </a:buClr>
              <a:buFontTx/>
              <a:buBlip>
                <a:blip r:embed="rId2"/>
              </a:buBlip>
              <a:defRPr sz="3600">
                <a:gradFill>
                  <a:gsLst>
                    <a:gs pos="5109">
                      <a:schemeClr val="tx2"/>
                    </a:gs>
                    <a:gs pos="100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865292402"/>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311135705"/>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hoto Layout">
    <p:bg bwMode="gray">
      <p:bgPr>
        <a:solidFill>
          <a:srgbClr val="002050"/>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gray">
          <a:xfrm>
            <a:off x="0" y="1028"/>
            <a:ext cx="12436474" cy="6992469"/>
          </a:xfrm>
          <a:prstGeom prst="rect">
            <a:avLst/>
          </a:prstGeom>
        </p:spPr>
      </p:pic>
      <p:sp>
        <p:nvSpPr>
          <p:cNvPr id="14" name="Dark gradation bottom"/>
          <p:cNvSpPr/>
          <p:nvPr userDrawn="1"/>
        </p:nvSpPr>
        <p:spPr bwMode="gray">
          <a:xfrm flipV="1">
            <a:off x="0" y="-4"/>
            <a:ext cx="12446758" cy="6994525"/>
          </a:xfrm>
          <a:prstGeom prst="rect">
            <a:avLst/>
          </a:prstGeom>
          <a:gradFill flip="none" rotWithShape="1">
            <a:gsLst>
              <a:gs pos="0">
                <a:srgbClr val="000000">
                  <a:alpha val="73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9" name="Dark gradation top"/>
          <p:cNvSpPr/>
          <p:nvPr userDrawn="1"/>
        </p:nvSpPr>
        <p:spPr bwMode="gray">
          <a:xfrm>
            <a:off x="0" y="-1028"/>
            <a:ext cx="12446757" cy="6994525"/>
          </a:xfrm>
          <a:prstGeom prst="rect">
            <a:avLst/>
          </a:prstGeom>
          <a:gradFill flip="none" rotWithShape="1">
            <a:gsLst>
              <a:gs pos="0">
                <a:srgbClr val="000000">
                  <a:alpha val="5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8" name="Rectangle 17"/>
          <p:cNvSpPr/>
          <p:nvPr userDrawn="1"/>
        </p:nvSpPr>
        <p:spPr bwMode="gray">
          <a:xfrm>
            <a:off x="274638" y="2125663"/>
            <a:ext cx="6400800" cy="3657600"/>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3050" y="2125661"/>
            <a:ext cx="6402388" cy="2103119"/>
          </a:xfrm>
          <a:noFill/>
        </p:spPr>
        <p:txBody>
          <a:bodyPr vert="horz" wrap="square" lIns="146304" tIns="91440" rIns="146304" bIns="91440" rtlCol="0" anchor="t" anchorCtr="0">
            <a:noAutofit/>
          </a:bodyPr>
          <a:lstStyle>
            <a:lvl1pPr>
              <a:defRPr lang="en-US" sz="6000" spc="-100" baseline="0" dirty="0">
                <a:gradFill>
                  <a:gsLst>
                    <a:gs pos="5833">
                      <a:srgbClr val="FFFFFF"/>
                    </a:gs>
                    <a:gs pos="18000">
                      <a:srgbClr val="FFFFFF"/>
                    </a:gs>
                  </a:gsLst>
                  <a:lin ang="5400000" scaled="0"/>
                </a:gradFill>
              </a:defRPr>
            </a:lvl1pPr>
          </a:lstStyle>
          <a:p>
            <a:pPr lvl="0"/>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74638" y="4228783"/>
            <a:ext cx="6400800" cy="1554478"/>
          </a:xfrm>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11"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58332" y="6182440"/>
            <a:ext cx="1552931" cy="332660"/>
          </a:xfrm>
          <a:prstGeom prst="rect">
            <a:avLst/>
          </a:prstGeom>
        </p:spPr>
      </p:pic>
    </p:spTree>
    <p:extLst>
      <p:ext uri="{BB962C8B-B14F-4D97-AF65-F5344CB8AC3E}">
        <p14:creationId xmlns:p14="http://schemas.microsoft.com/office/powerpoint/2010/main" val="146500361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82576" y="1211263"/>
            <a:ext cx="11889564" cy="917575"/>
          </a:xfrm>
        </p:spPr>
        <p:txBody>
          <a:bodyPr/>
          <a:lstStyle>
            <a:lvl1pPr>
              <a:defRPr sz="7200" baseline="0"/>
            </a:lvl1pPr>
          </a:lstStyle>
          <a:p>
            <a:r>
              <a:rPr lang="en-US" dirty="0" smtClean="0"/>
              <a:t>Click to edit Master title style</a:t>
            </a:r>
            <a:endParaRPr lang="en-US" dirty="0"/>
          </a:p>
        </p:txBody>
      </p:sp>
    </p:spTree>
    <p:extLst>
      <p:ext uri="{BB962C8B-B14F-4D97-AF65-F5344CB8AC3E}">
        <p14:creationId xmlns:p14="http://schemas.microsoft.com/office/powerpoint/2010/main" val="2915293295"/>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113225" y="2125663"/>
            <a:ext cx="8219813" cy="1828800"/>
          </a:xfrm>
        </p:spPr>
        <p:txBody>
          <a:bodyPr/>
          <a:lstStyle>
            <a:lvl1pPr>
              <a:defRPr sz="6000" baseline="0"/>
            </a:lvl1pPr>
          </a:lstStyle>
          <a:p>
            <a:r>
              <a:rPr lang="en-US" dirty="0" smtClean="0"/>
              <a:t>Click to edit Master title style</a:t>
            </a:r>
            <a:endParaRPr lang="en-US" dirty="0"/>
          </a:p>
        </p:txBody>
      </p:sp>
    </p:spTree>
    <p:extLst>
      <p:ext uri="{BB962C8B-B14F-4D97-AF65-F5344CB8AC3E}">
        <p14:creationId xmlns:p14="http://schemas.microsoft.com/office/powerpoint/2010/main" val="2390161380"/>
      </p:ext>
    </p:extLst>
  </p:cSld>
  <p:clrMapOvr>
    <a:masterClrMapping/>
  </p:clrMapOvr>
  <p:transition>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3225" y="2125663"/>
            <a:ext cx="8219813" cy="1828800"/>
          </a:xfrm>
        </p:spPr>
        <p:txBody>
          <a:bodyPr/>
          <a:lstStyle>
            <a:lvl1pPr>
              <a:defRPr sz="6000" baseline="0"/>
            </a:lvl1pPr>
          </a:lstStyle>
          <a:p>
            <a:r>
              <a:rPr lang="en-US" dirty="0" smtClean="0"/>
              <a:t>Click to edit Master title style</a:t>
            </a:r>
            <a:endParaRPr lang="en-US" dirty="0"/>
          </a:p>
        </p:txBody>
      </p:sp>
    </p:spTree>
    <p:extLst>
      <p:ext uri="{BB962C8B-B14F-4D97-AF65-F5344CB8AC3E}">
        <p14:creationId xmlns:p14="http://schemas.microsoft.com/office/powerpoint/2010/main" val="2538603404"/>
      </p:ext>
    </p:extLst>
  </p:cSld>
  <p:clrMapOvr>
    <a:masterClrMapping/>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1201806"/>
            <a:ext cx="10058399" cy="917575"/>
          </a:xfrm>
        </p:spPr>
        <p:txBody>
          <a:bodyPr/>
          <a:lstStyle>
            <a:lvl1pPr marL="233363" indent="-233363">
              <a:defRPr sz="6000"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761038" y="5126038"/>
            <a:ext cx="5486400" cy="1071062"/>
          </a:xfrm>
        </p:spPr>
        <p:txBody>
          <a:bodyPr/>
          <a:lstStyle>
            <a:lvl1pPr marL="0" indent="0">
              <a:spcBef>
                <a:spcPts val="0"/>
              </a:spcBef>
              <a:buNone/>
              <a:defRPr sz="3200"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3183363366"/>
      </p:ext>
    </p:extLst>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3"/>
            <a:ext cx="10058399" cy="917575"/>
          </a:xfrm>
        </p:spPr>
        <p:txBody>
          <a:bodyPr/>
          <a:lstStyle>
            <a:lvl1pPr marL="282575" indent="-282575">
              <a:tabLst>
                <a:tab pos="282575" algn="l"/>
              </a:tabLst>
              <a:defRPr sz="6000"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spcBef>
                <a:spcPts val="0"/>
              </a:spcBef>
              <a:buNone/>
              <a:defRPr sz="3200"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1243333861"/>
      </p:ext>
    </p:extLst>
  </p:cSld>
  <p:clrMapOvr>
    <a:masterClrMapping/>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82576" y="2430462"/>
            <a:ext cx="11887200" cy="932563"/>
          </a:xfrm>
        </p:spPr>
        <p:txBody>
          <a:bodyPr/>
          <a:lstStyle>
            <a:lvl1pPr marL="0" indent="0">
              <a:buNone/>
              <a:defRPr sz="5400">
                <a:gradFill>
                  <a:gsLst>
                    <a:gs pos="3333">
                      <a:schemeClr val="tx1"/>
                    </a:gs>
                    <a:gs pos="3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smtClean="0"/>
              <a:t>Click to edit Master text styles</a:t>
            </a:r>
          </a:p>
        </p:txBody>
      </p:sp>
      <p:sp>
        <p:nvSpPr>
          <p:cNvPr id="4" name="Title 1"/>
          <p:cNvSpPr>
            <a:spLocks noGrp="1"/>
          </p:cNvSpPr>
          <p:nvPr>
            <p:ph type="title"/>
          </p:nvPr>
        </p:nvSpPr>
        <p:spPr>
          <a:xfrm>
            <a:off x="282576" y="1211263"/>
            <a:ext cx="11889564" cy="917575"/>
          </a:xfrm>
        </p:spPr>
        <p:txBody>
          <a:bodyPr/>
          <a:lstStyle>
            <a:lvl1pPr>
              <a:defRPr sz="7200" baseline="0">
                <a:gradFill>
                  <a:gsLst>
                    <a:gs pos="1250">
                      <a:schemeClr val="tx1"/>
                    </a:gs>
                    <a:gs pos="100000">
                      <a:schemeClr val="tx1"/>
                    </a:gs>
                  </a:gsLst>
                  <a:lin ang="5400000" scaled="0"/>
                </a:gra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480330917"/>
      </p:ext>
    </p:extLst>
  </p:cSld>
  <p:clrMapOvr>
    <a:masterClrMapping/>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p:bg>
      <p:bgPr>
        <a:solidFill>
          <a:srgbClr val="00205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8450787"/>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9344578"/>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6928305"/>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1">
    <p:bg bwMode="auto">
      <p:bgPr>
        <a:solidFill>
          <a:srgbClr val="002050"/>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74703" y="2117165"/>
            <a:ext cx="8229535" cy="1837298"/>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8"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458332" y="6182440"/>
            <a:ext cx="1552931" cy="332660"/>
          </a:xfrm>
          <a:prstGeom prst="rect">
            <a:avLst/>
          </a:prstGeom>
        </p:spPr>
      </p:pic>
    </p:spTree>
    <p:extLst>
      <p:ext uri="{BB962C8B-B14F-4D97-AF65-F5344CB8AC3E}">
        <p14:creationId xmlns:p14="http://schemas.microsoft.com/office/powerpoint/2010/main" val="28860535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4" orient="horz" pos="4406" userDrawn="1">
          <p15:clr>
            <a:srgbClr val="C35EA4"/>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Wingdings" panose="05000000000000000000" pitchFamily="2" charset="2"/>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Wingdings" panose="05000000000000000000" pitchFamily="2" charset="2"/>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47896568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ck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Wingdings" panose="05000000000000000000" pitchFamily="2" charset="2"/>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Wingdings" panose="05000000000000000000" pitchFamily="2" charset="2"/>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193523202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98580" y="2151537"/>
            <a:ext cx="10445796" cy="1017048"/>
          </a:xfrm>
        </p:spPr>
        <p:txBody>
          <a:bodyPr anchor="b" anchorCtr="0"/>
          <a:lstStyle>
            <a:lvl1pPr>
              <a:defRPr sz="7343" spc="-153"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98580" y="3494024"/>
            <a:ext cx="10445796" cy="508524"/>
          </a:xfrm>
        </p:spPr>
        <p:txBody>
          <a:bodyPr>
            <a:noAutofit/>
          </a:bodyPr>
          <a:lstStyle>
            <a:lvl1pPr marL="0" indent="0">
              <a:spcBef>
                <a:spcPts val="0"/>
              </a:spcBef>
              <a:buNone/>
              <a:defRPr spc="-71"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769724" y="4971002"/>
            <a:ext cx="4450767" cy="2087525"/>
          </a:xfrm>
          <a:prstGeom prst="rect">
            <a:avLst/>
          </a:prstGeom>
        </p:spPr>
      </p:pic>
    </p:spTree>
    <p:extLst>
      <p:ext uri="{BB962C8B-B14F-4D97-AF65-F5344CB8AC3E}">
        <p14:creationId xmlns:p14="http://schemas.microsoft.com/office/powerpoint/2010/main" val="19317231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Divider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9660" y="2875735"/>
            <a:ext cx="11375536" cy="1243058"/>
          </a:xfrm>
        </p:spPr>
        <p:txBody>
          <a:bodyPr anchor="b" anchorCtr="0"/>
          <a:lstStyle>
            <a:lvl1pPr>
              <a:defRPr sz="8975" spc="-306"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10606061" y="6322671"/>
            <a:ext cx="1547688" cy="407942"/>
          </a:xfrm>
          <a:prstGeom prst="rect">
            <a:avLst/>
          </a:prstGeom>
        </p:spPr>
      </p:pic>
    </p:spTree>
    <p:extLst>
      <p:ext uri="{BB962C8B-B14F-4D97-AF65-F5344CB8AC3E}">
        <p14:creationId xmlns:p14="http://schemas.microsoft.com/office/powerpoint/2010/main" val="2044356919"/>
      </p:ext>
    </p:extLst>
  </p:cSld>
  <p:clrMapOvr>
    <a:masterClrMapping/>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92911" y="4429866"/>
            <a:ext cx="10445795" cy="470856"/>
          </a:xfrm>
        </p:spPr>
        <p:txBody>
          <a:bodyPr>
            <a:noAutofit/>
          </a:bodyPr>
          <a:lstStyle>
            <a:lvl1pPr marL="0" indent="0" algn="l">
              <a:lnSpc>
                <a:spcPct val="90000"/>
              </a:lnSpc>
              <a:spcBef>
                <a:spcPts val="0"/>
              </a:spcBef>
              <a:buNone/>
              <a:defRPr lang="en-US" sz="3672" kern="1200" spc="-71" baseline="0" dirty="0">
                <a:gradFill>
                  <a:gsLst>
                    <a:gs pos="2083">
                      <a:schemeClr val="bg2"/>
                    </a:gs>
                    <a:gs pos="99000">
                      <a:schemeClr val="bg2"/>
                    </a:gs>
                  </a:gsLst>
                  <a:lin ang="5400000" scaled="0"/>
                </a:gradFill>
                <a:latin typeface="+mj-lt"/>
                <a:ea typeface="+mn-ea"/>
                <a:cs typeface="+mn-cs"/>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pPr marL="0" marR="0" lvl="0" indent="0" algn="l" defTabSz="932559"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92910" y="2794218"/>
            <a:ext cx="10453896" cy="1406089"/>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791" b="0" kern="1200" cap="none" spc="-408"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92911" y="1476622"/>
            <a:ext cx="10445796" cy="932293"/>
          </a:xfrm>
        </p:spPr>
        <p:txBody>
          <a:bodyPr wrap="square" anchor="b">
            <a:noAutofit/>
          </a:bodyPr>
          <a:lstStyle>
            <a:lvl1pPr marL="0" indent="0">
              <a:buNone/>
              <a:defRPr sz="6731" spc="-153"/>
            </a:lvl1pPr>
          </a:lstStyle>
          <a:p>
            <a:pPr lvl="0"/>
            <a:r>
              <a:rPr lang="en-US" smtClean="0"/>
              <a:t>Click to edit Master text styles</a:t>
            </a:r>
          </a:p>
        </p:txBody>
      </p:sp>
    </p:spTree>
    <p:extLst>
      <p:ext uri="{BB962C8B-B14F-4D97-AF65-F5344CB8AC3E}">
        <p14:creationId xmlns:p14="http://schemas.microsoft.com/office/powerpoint/2010/main" val="267154070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1_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bg2"/>
                    </a:gs>
                    <a:gs pos="0">
                      <a:schemeClr val="bg2"/>
                    </a:gs>
                  </a:gsLst>
                  <a:lin ang="5400000" scaled="0"/>
                </a:gradFill>
                <a:latin typeface="+mj-lt"/>
              </a:defRPr>
            </a:lvl1pPr>
            <a:lvl2pPr marL="0" indent="0">
              <a:buNone/>
              <a:defRPr sz="2040">
                <a:gradFill>
                  <a:gsLst>
                    <a:gs pos="100000">
                      <a:schemeClr val="bg2"/>
                    </a:gs>
                    <a:gs pos="0">
                      <a:schemeClr val="bg2"/>
                    </a:gs>
                  </a:gsLst>
                  <a:lin ang="5400000" scaled="0"/>
                </a:gradFill>
              </a:defRPr>
            </a:lvl2pPr>
            <a:lvl3pPr marL="236387" indent="0">
              <a:buNone/>
              <a:defRPr sz="2040">
                <a:gradFill>
                  <a:gsLst>
                    <a:gs pos="100000">
                      <a:schemeClr val="bg2"/>
                    </a:gs>
                    <a:gs pos="0">
                      <a:schemeClr val="bg2"/>
                    </a:gs>
                  </a:gsLst>
                  <a:lin ang="5400000" scaled="0"/>
                </a:gradFill>
              </a:defRPr>
            </a:lvl3pPr>
            <a:lvl4pPr marL="466298" indent="0">
              <a:buNone/>
              <a:defRPr sz="2040">
                <a:gradFill>
                  <a:gsLst>
                    <a:gs pos="100000">
                      <a:schemeClr val="bg2"/>
                    </a:gs>
                    <a:gs pos="0">
                      <a:schemeClr val="bg2"/>
                    </a:gs>
                  </a:gsLst>
                  <a:lin ang="5400000" scaled="0"/>
                </a:gradFill>
              </a:defRPr>
            </a:lvl4pPr>
            <a:lvl5pPr marL="707543" indent="0">
              <a:buNone/>
              <a:defRPr sz="2040">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2109117931"/>
      </p:ext>
    </p:extLst>
  </p:cSld>
  <p:clrMapOvr>
    <a:masterClrMapping/>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1_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718" y="0"/>
            <a:ext cx="6108095"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31279" y="1476622"/>
            <a:ext cx="5338712" cy="1695079"/>
          </a:xfrm>
          <a:prstGeom prst="rect">
            <a:avLst/>
          </a:prstGeom>
        </p:spPr>
        <p:txBody>
          <a:bodyPr>
            <a:noAutofit/>
          </a:bodyPr>
          <a:lstStyle>
            <a:lvl1pPr marL="0" indent="0">
              <a:buNone/>
              <a:defRPr sz="4080" b="0" cap="none" baseline="0">
                <a:gradFill>
                  <a:gsLst>
                    <a:gs pos="100000">
                      <a:schemeClr val="bg1"/>
                    </a:gs>
                    <a:gs pos="0">
                      <a:schemeClr val="bg1"/>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smtClean="0"/>
              <a:t>Click to edit Master text styles.</a:t>
            </a:r>
          </a:p>
        </p:txBody>
      </p:sp>
      <p:sp>
        <p:nvSpPr>
          <p:cNvPr id="6" name="Content Placeholder 5"/>
          <p:cNvSpPr>
            <a:spLocks noGrp="1"/>
          </p:cNvSpPr>
          <p:nvPr>
            <p:ph sz="quarter" idx="4"/>
          </p:nvPr>
        </p:nvSpPr>
        <p:spPr>
          <a:xfrm>
            <a:off x="6313878" y="1715387"/>
            <a:ext cx="5596178" cy="339016"/>
          </a:xfrm>
          <a:prstGeom prst="rect">
            <a:avLst/>
          </a:prstGeom>
        </p:spPr>
        <p:txBody>
          <a:bodyPr>
            <a:noAutofit/>
          </a:bodyPr>
          <a:lstStyle>
            <a:lvl1pPr marL="0" indent="0">
              <a:spcBef>
                <a:spcPts val="1224"/>
              </a:spcBef>
              <a:buNone/>
              <a:defRPr lang="en-US" sz="2040" kern="1200" spc="0" dirty="0" smtClean="0">
                <a:gradFill>
                  <a:gsLst>
                    <a:gs pos="100000">
                      <a:schemeClr val="bg2"/>
                    </a:gs>
                    <a:gs pos="0">
                      <a:schemeClr val="bg2"/>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smtClean="0"/>
              <a:t>Click to edit Master text styles</a:t>
            </a:r>
          </a:p>
        </p:txBody>
      </p:sp>
    </p:spTree>
    <p:extLst>
      <p:ext uri="{BB962C8B-B14F-4D97-AF65-F5344CB8AC3E}">
        <p14:creationId xmlns:p14="http://schemas.microsoft.com/office/powerpoint/2010/main" val="2734366760"/>
      </p:ext>
    </p:extLst>
  </p:cSld>
  <p:clrMapOvr>
    <a:masterClrMapping/>
  </p:clrMapOvr>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3_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1" y="0"/>
            <a:ext cx="6346198"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31279" y="1476623"/>
            <a:ext cx="5543930" cy="1201902"/>
          </a:xfrm>
          <a:prstGeom prst="rect">
            <a:avLst/>
          </a:prstGeom>
        </p:spPr>
        <p:txBody>
          <a:bodyPr>
            <a:noAutofit/>
          </a:bodyPr>
          <a:lstStyle>
            <a:lvl1pPr marL="0" indent="0">
              <a:buNone/>
              <a:defRPr sz="4080" b="0" cap="none" baseline="0">
                <a:gradFill>
                  <a:gsLst>
                    <a:gs pos="100000">
                      <a:schemeClr val="bg1"/>
                    </a:gs>
                    <a:gs pos="0">
                      <a:schemeClr val="bg1"/>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smtClean="0"/>
              <a:t>Click to edit Master text styles.</a:t>
            </a:r>
          </a:p>
        </p:txBody>
      </p:sp>
      <p:sp>
        <p:nvSpPr>
          <p:cNvPr id="9" name="Content Placeholder 5"/>
          <p:cNvSpPr>
            <a:spLocks noGrp="1"/>
          </p:cNvSpPr>
          <p:nvPr>
            <p:ph sz="quarter" idx="13"/>
          </p:nvPr>
        </p:nvSpPr>
        <p:spPr>
          <a:xfrm>
            <a:off x="53127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1"/>
                    </a:gs>
                    <a:gs pos="0">
                      <a:schemeClr val="bg1"/>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smtClean="0"/>
              <a:t>Click to edit Master text styles</a:t>
            </a:r>
          </a:p>
        </p:txBody>
      </p:sp>
    </p:spTree>
    <p:extLst>
      <p:ext uri="{BB962C8B-B14F-4D97-AF65-F5344CB8AC3E}">
        <p14:creationId xmlns:p14="http://schemas.microsoft.com/office/powerpoint/2010/main" val="640052299"/>
      </p:ext>
    </p:extLst>
  </p:cSld>
  <p:clrMapOvr>
    <a:masterClrMapping/>
  </p:clrMapOvr>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6088658" y="0"/>
            <a:ext cx="6347816"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344429" y="1476623"/>
            <a:ext cx="5543930" cy="1201902"/>
          </a:xfrm>
          <a:prstGeom prst="rect">
            <a:avLst/>
          </a:prstGeom>
        </p:spPr>
        <p:txBody>
          <a:bodyPr>
            <a:noAutofit/>
          </a:bodyPr>
          <a:lstStyle>
            <a:lvl1pPr marL="0" indent="0">
              <a:buNone/>
              <a:defRPr sz="4080" b="0" cap="none" baseline="0">
                <a:gradFill>
                  <a:gsLst>
                    <a:gs pos="100000">
                      <a:schemeClr val="bg1"/>
                    </a:gs>
                    <a:gs pos="0">
                      <a:schemeClr val="bg1"/>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smtClean="0"/>
              <a:t>Click to edit Master text styles.</a:t>
            </a:r>
          </a:p>
        </p:txBody>
      </p:sp>
      <p:sp>
        <p:nvSpPr>
          <p:cNvPr id="9" name="Content Placeholder 5"/>
          <p:cNvSpPr>
            <a:spLocks noGrp="1"/>
          </p:cNvSpPr>
          <p:nvPr>
            <p:ph sz="quarter" idx="13"/>
          </p:nvPr>
        </p:nvSpPr>
        <p:spPr>
          <a:xfrm>
            <a:off x="634442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1"/>
                    </a:gs>
                    <a:gs pos="0">
                      <a:schemeClr val="bg1"/>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6101615" cy="6994525"/>
          </a:xfrm>
        </p:spPr>
        <p:txBody>
          <a:bodyPr lIns="182880" anchor="ctr"/>
          <a:lstStyle>
            <a:lvl1pPr marL="0" indent="0" algn="l">
              <a:buNone/>
              <a:defRPr/>
            </a:lvl1pPr>
          </a:lstStyle>
          <a:p>
            <a:r>
              <a:rPr lang="en-US" dirty="0" smtClean="0"/>
              <a:t>Click to insert photo.</a:t>
            </a:r>
            <a:endParaRPr lang="en-US" dirty="0"/>
          </a:p>
        </p:txBody>
      </p:sp>
    </p:spTree>
    <p:extLst>
      <p:ext uri="{BB962C8B-B14F-4D97-AF65-F5344CB8AC3E}">
        <p14:creationId xmlns:p14="http://schemas.microsoft.com/office/powerpoint/2010/main" val="2015612805"/>
      </p:ext>
    </p:extLst>
  </p:cSld>
  <p:clrMapOvr>
    <a:masterClrMapping/>
  </p:clrMapOvr>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1" y="874315"/>
            <a:ext cx="12436475" cy="52264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31279" y="1385089"/>
            <a:ext cx="11378776" cy="2920069"/>
          </a:xfrm>
          <a:prstGeom prst="rect">
            <a:avLst/>
          </a:prstGeom>
        </p:spPr>
        <p:txBody>
          <a:bodyPr>
            <a:normAutofit/>
          </a:bodyPr>
          <a:lstStyle>
            <a:lvl1pPr marL="0" indent="0">
              <a:lnSpc>
                <a:spcPct val="90000"/>
              </a:lnSpc>
              <a:buNone/>
              <a:defRPr sz="6527">
                <a:gradFill>
                  <a:gsLst>
                    <a:gs pos="100000">
                      <a:schemeClr val="bg1"/>
                    </a:gs>
                    <a:gs pos="0">
                      <a:schemeClr val="bg1"/>
                    </a:gs>
                  </a:gsLst>
                  <a:lin ang="5400000" scaled="0"/>
                </a:gradFill>
                <a:latin typeface="+mj-lt"/>
              </a:defRPr>
            </a:lvl1pPr>
            <a:lvl2pPr>
              <a:defRPr sz="6527">
                <a:solidFill>
                  <a:schemeClr val="tx2"/>
                </a:solidFill>
                <a:latin typeface="+mn-lt"/>
              </a:defRPr>
            </a:lvl2pPr>
          </a:lstStyle>
          <a:p>
            <a:pPr lvl="0"/>
            <a:r>
              <a:rPr lang="en-US" dirty="0" smtClean="0"/>
              <a:t>“Click to edit Master text styles”</a:t>
            </a:r>
          </a:p>
        </p:txBody>
      </p:sp>
      <p:sp>
        <p:nvSpPr>
          <p:cNvPr id="10"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
        <p:nvSpPr>
          <p:cNvPr id="11" name="Content Placeholder 4"/>
          <p:cNvSpPr>
            <a:spLocks noGrp="1"/>
          </p:cNvSpPr>
          <p:nvPr>
            <p:ph sz="quarter" idx="13"/>
          </p:nvPr>
        </p:nvSpPr>
        <p:spPr>
          <a:xfrm>
            <a:off x="531279" y="4429867"/>
            <a:ext cx="11378776" cy="480118"/>
          </a:xfrm>
          <a:prstGeom prst="rect">
            <a:avLst/>
          </a:prstGeom>
        </p:spPr>
        <p:txBody>
          <a:bodyPr>
            <a:normAutofit/>
          </a:bodyPr>
          <a:lstStyle>
            <a:lvl1pPr marL="0" indent="0">
              <a:lnSpc>
                <a:spcPct val="90000"/>
              </a:lnSpc>
              <a:buNone/>
              <a:defRPr sz="3672">
                <a:gradFill>
                  <a:gsLst>
                    <a:gs pos="100000">
                      <a:schemeClr val="bg1"/>
                    </a:gs>
                    <a:gs pos="0">
                      <a:schemeClr val="bg1"/>
                    </a:gs>
                  </a:gsLst>
                  <a:lin ang="5400000" scaled="0"/>
                </a:gradFill>
                <a:latin typeface="+mj-lt"/>
              </a:defRPr>
            </a:lvl1pPr>
            <a:lvl2pPr>
              <a:defRPr sz="6527">
                <a:solidFill>
                  <a:schemeClr val="tx2"/>
                </a:solidFill>
                <a:latin typeface="+mn-lt"/>
              </a:defRPr>
            </a:lvl2pPr>
          </a:lstStyle>
          <a:p>
            <a:pPr lvl="0"/>
            <a:r>
              <a:rPr lang="en-US" smtClean="0"/>
              <a:t>Click to edit Master text styles</a:t>
            </a:r>
          </a:p>
        </p:txBody>
      </p:sp>
    </p:spTree>
    <p:extLst>
      <p:ext uri="{BB962C8B-B14F-4D97-AF65-F5344CB8AC3E}">
        <p14:creationId xmlns:p14="http://schemas.microsoft.com/office/powerpoint/2010/main" val="20839949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auto">
          <a:xfrm>
            <a:off x="274638" y="2125663"/>
            <a:ext cx="8229600" cy="3657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74702" y="2125678"/>
            <a:ext cx="8229536" cy="1828786"/>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74701" y="3955786"/>
            <a:ext cx="8229537" cy="1828007"/>
          </a:xfrm>
          <a:noFill/>
        </p:spPr>
        <p:txBody>
          <a:bodyPr lIns="146304" tIns="109728" rIns="146304" bIns="109728">
            <a:noAutofit/>
          </a:bodyPr>
          <a:lstStyle>
            <a:lvl1pPr marL="0" indent="0">
              <a:spcBef>
                <a:spcPts val="0"/>
              </a:spcBef>
              <a:buNone/>
              <a:defRPr sz="3600" spc="0" baseline="0">
                <a:gradFill>
                  <a:gsLst>
                    <a:gs pos="2917">
                      <a:srgbClr val="FFFFFF"/>
                    </a:gs>
                    <a:gs pos="30000">
                      <a:srgbClr val="FFFFFF"/>
                    </a:gs>
                  </a:gsLst>
                  <a:lin ang="5400000" scaled="0"/>
                </a:gradFill>
                <a:latin typeface="+mj-lt"/>
              </a:defRPr>
            </a:lvl1pPr>
          </a:lstStyle>
          <a:p>
            <a:pPr lvl="0"/>
            <a:r>
              <a:rPr lang="en-US" dirty="0" smtClean="0"/>
              <a:t>Speaker Name</a:t>
            </a: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bwMode="invGray">
          <a:xfrm>
            <a:off x="458332" y="6182440"/>
            <a:ext cx="1552931" cy="332660"/>
          </a:xfrm>
          <a:prstGeom prst="rect">
            <a:avLst/>
          </a:prstGeom>
        </p:spPr>
      </p:pic>
    </p:spTree>
    <p:extLst>
      <p:ext uri="{BB962C8B-B14F-4D97-AF65-F5344CB8AC3E}">
        <p14:creationId xmlns:p14="http://schemas.microsoft.com/office/powerpoint/2010/main" val="134124479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1138849810"/>
      </p:ext>
    </p:extLst>
  </p:cSld>
  <p:clrMapOvr>
    <a:masterClrMapping/>
  </p:clrMapOvr>
  <p:transition>
    <p:fade/>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type="titleOnly" preserve="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2495732977"/>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type="titleOnly" preserve="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4395065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33673695"/>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smtClean="0"/>
              <a:t>Slide for Developer Code</a:t>
            </a:r>
            <a:endParaRPr lang="en-US" dirty="0"/>
          </a:p>
        </p:txBody>
      </p:sp>
      <p:sp>
        <p:nvSpPr>
          <p:cNvPr id="3" name="Rectangle 2"/>
          <p:cNvSpPr/>
          <p:nvPr userDrawn="1"/>
        </p:nvSpPr>
        <p:spPr bwMode="hidden">
          <a:xfrm>
            <a:off x="1" y="1178952"/>
            <a:ext cx="12436475" cy="581557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1836"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28849" y="1476622"/>
            <a:ext cx="11378776" cy="2027818"/>
          </a:xfrm>
        </p:spPr>
        <p:txBody>
          <a:bodyPr/>
          <a:lstStyle>
            <a:lvl1pPr marL="0" indent="0">
              <a:lnSpc>
                <a:spcPct val="95000"/>
              </a:lnSpc>
              <a:buNone/>
              <a:defRPr sz="3264">
                <a:gradFill>
                  <a:gsLst>
                    <a:gs pos="1250">
                      <a:srgbClr val="000000"/>
                    </a:gs>
                    <a:gs pos="100000">
                      <a:srgbClr val="000000"/>
                    </a:gs>
                  </a:gsLst>
                  <a:lin ang="5400000" scaled="0"/>
                </a:gradFill>
                <a:latin typeface="Consolas" pitchFamily="49" charset="0"/>
                <a:cs typeface="Consolas" pitchFamily="49" charset="0"/>
              </a:defRPr>
            </a:lvl1pPr>
            <a:lvl2pPr marL="346486"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84492"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81440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50791"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940758076"/>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p:cSld name="Black Notes slide Layout">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31279" y="233152"/>
            <a:ext cx="11378776" cy="678031"/>
          </a:xfrm>
        </p:spPr>
        <p:txBody>
          <a:bodyPr/>
          <a:lstStyle>
            <a:lvl1pPr>
              <a:defRPr sz="4896"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29660" y="1476621"/>
            <a:ext cx="11375536" cy="2084319"/>
          </a:xfrm>
          <a:prstGeom prst="rect">
            <a:avLst/>
          </a:prstGeom>
        </p:spPr>
        <p:txBody>
          <a:bodyPr/>
          <a:lstStyle>
            <a:lvl1pPr marL="349724" indent="-349724">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41160" indent="-29143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32597" indent="-29143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65746" indent="-23314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98895" indent="-23314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72"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1458997198"/>
      </p:ext>
    </p:extLst>
  </p:cSld>
  <p:clrMapOvr>
    <a:masterClrMapping/>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userDrawn="1">
  <p:cSld name="Title and Content - Bullets">
    <p:spTree>
      <p:nvGrpSpPr>
        <p:cNvPr id="1" name=""/>
        <p:cNvGrpSpPr/>
        <p:nvPr/>
      </p:nvGrpSpPr>
      <p:grpSpPr>
        <a:xfrm>
          <a:off x="0" y="0"/>
          <a:ext cx="0" cy="0"/>
          <a:chOff x="0" y="0"/>
          <a:chExt cx="0" cy="0"/>
        </a:xfrm>
      </p:grpSpPr>
      <p:sp>
        <p:nvSpPr>
          <p:cNvPr id="4" name="Rectangle 3"/>
          <p:cNvSpPr/>
          <p:nvPr userDrawn="1"/>
        </p:nvSpPr>
        <p:spPr bwMode="auto">
          <a:xfrm>
            <a:off x="2" y="3975034"/>
            <a:ext cx="12436475" cy="3019494"/>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lIns="77680" tIns="38840" rIns="77680" bIns="38840" anchor="ctr"/>
          <a:lstStyle/>
          <a:p>
            <a:pPr algn="ctr" defTabSz="776540">
              <a:defRPr/>
            </a:pPr>
            <a:endParaRPr lang="en-US" sz="1530" dirty="0">
              <a:gradFill>
                <a:gsLst>
                  <a:gs pos="0">
                    <a:srgbClr val="FFFFFF"/>
                  </a:gs>
                  <a:gs pos="100000">
                    <a:srgbClr val="FFFFFF"/>
                  </a:gs>
                </a:gsLst>
                <a:lin ang="5400000" scaled="0"/>
              </a:gradFill>
            </a:endParaRPr>
          </a:p>
        </p:txBody>
      </p:sp>
      <p:sp>
        <p:nvSpPr>
          <p:cNvPr id="6" name="Title 1"/>
          <p:cNvSpPr>
            <a:spLocks noGrp="1"/>
          </p:cNvSpPr>
          <p:nvPr>
            <p:ph type="title"/>
          </p:nvPr>
        </p:nvSpPr>
        <p:spPr>
          <a:xfrm>
            <a:off x="430857" y="445106"/>
            <a:ext cx="11629838" cy="494398"/>
          </a:xfrm>
        </p:spPr>
        <p:txBody>
          <a:bodyPr/>
          <a:lstStyle>
            <a:lvl1pPr algn="l" defTabSz="932271" rtl="0" eaLnBrk="1" latinLnBrk="0" hangingPunct="1">
              <a:lnSpc>
                <a:spcPct val="90000"/>
              </a:lnSpc>
              <a:spcBef>
                <a:spcPct val="0"/>
              </a:spcBef>
              <a:buNone/>
              <a:defRPr lang="en-US" sz="3569" b="0" kern="1200" cap="none" spc="0" baseline="0" dirty="0">
                <a:ln w="3175">
                  <a:noFill/>
                </a:ln>
                <a:solidFill>
                  <a:schemeClr val="tx2">
                    <a:alpha val="99000"/>
                  </a:schemeClr>
                </a:solidFill>
                <a:effectLst/>
                <a:latin typeface="Segoe UI Light" pitchFamily="34" charset="0"/>
                <a:ea typeface="+mn-ea"/>
                <a:cs typeface="Arial" charset="0"/>
              </a:defRPr>
            </a:lvl1pPr>
          </a:lstStyle>
          <a:p>
            <a:r>
              <a:rPr lang="en-US" dirty="0" smtClean="0"/>
              <a:t>Click to edit Master title style</a:t>
            </a:r>
            <a:endParaRPr lang="en-US" dirty="0"/>
          </a:p>
        </p:txBody>
      </p:sp>
      <p:sp>
        <p:nvSpPr>
          <p:cNvPr id="7" name="Text Placeholder 4"/>
          <p:cNvSpPr>
            <a:spLocks noGrp="1"/>
          </p:cNvSpPr>
          <p:nvPr>
            <p:ph type="body" sz="quarter" idx="10"/>
          </p:nvPr>
        </p:nvSpPr>
        <p:spPr>
          <a:xfrm>
            <a:off x="430855" y="1222428"/>
            <a:ext cx="11629837" cy="2027818"/>
          </a:xfrm>
          <a:noFill/>
          <a:ln w="9525">
            <a:noFill/>
            <a:miter lim="800000"/>
            <a:headEnd/>
            <a:tailEnd/>
          </a:ln>
        </p:spPr>
        <p:txBody>
          <a:bodyPr vert="horz" wrap="square" lIns="0" tIns="0" rIns="0" bIns="0" numCol="1" anchor="t" anchorCtr="0" compatLnSpc="1">
            <a:prstTxWarp prst="textNoShape">
              <a:avLst/>
            </a:prstTxWarp>
            <a:spAutoFit/>
          </a:bodyPr>
          <a:lstStyle>
            <a:lvl1pPr marL="388397" indent="-388397">
              <a:buFont typeface="Arial" pitchFamily="34" charset="0"/>
              <a:buChar char="•"/>
              <a:defRPr lang="en-US" dirty="0" smtClean="0"/>
            </a:lvl1pPr>
            <a:lvl2pPr marL="674302" indent="-280509">
              <a:defRPr lang="en-US" baseline="0" dirty="0" smtClean="0"/>
            </a:lvl2pPr>
            <a:lvl3pPr>
              <a:defRPr lang="en-US" baseline="0" dirty="0" smtClean="0"/>
            </a:lvl3pPr>
            <a:lvl4pPr>
              <a:defRPr lang="en-US" baseline="0" dirty="0" smtClean="0"/>
            </a:lvl4pPr>
            <a:lvl5pPr>
              <a:defRPr lang="en-US" dirty="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9" name="Date Placeholder 3"/>
          <p:cNvSpPr txBox="1">
            <a:spLocks/>
          </p:cNvSpPr>
          <p:nvPr userDrawn="1"/>
        </p:nvSpPr>
        <p:spPr>
          <a:xfrm>
            <a:off x="8630218" y="6651293"/>
            <a:ext cx="3311466" cy="214437"/>
          </a:xfrm>
          <a:prstGeom prst="rect">
            <a:avLst/>
          </a:prstGeom>
        </p:spPr>
        <p:txBody>
          <a:bodyPr lIns="0" tIns="0" rIns="0" bIns="0" anchor="t"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918" dirty="0">
                <a:solidFill>
                  <a:srgbClr val="000000">
                    <a:lumMod val="65000"/>
                    <a:lumOff val="35000"/>
                  </a:srgbClr>
                </a:solidFill>
              </a:rPr>
              <a:t>Copyright© </a:t>
            </a:r>
            <a:r>
              <a:rPr lang="en-US" sz="918" dirty="0" smtClean="0">
                <a:solidFill>
                  <a:srgbClr val="000000">
                    <a:lumMod val="65000"/>
                    <a:lumOff val="35000"/>
                  </a:srgbClr>
                </a:solidFill>
              </a:rPr>
              <a:t>2012 </a:t>
            </a:r>
            <a:r>
              <a:rPr lang="en-US" sz="918" dirty="0">
                <a:solidFill>
                  <a:srgbClr val="000000">
                    <a:lumMod val="65000"/>
                    <a:lumOff val="35000"/>
                  </a:srgbClr>
                </a:solidFill>
              </a:rPr>
              <a:t>Microsoft Corporation</a:t>
            </a:r>
          </a:p>
        </p:txBody>
      </p:sp>
      <p:sp>
        <p:nvSpPr>
          <p:cNvPr id="10" name="Rectangle 9"/>
          <p:cNvSpPr/>
          <p:nvPr userDrawn="1"/>
        </p:nvSpPr>
        <p:spPr>
          <a:xfrm>
            <a:off x="5640062" y="6651293"/>
            <a:ext cx="1174341" cy="144069"/>
          </a:xfrm>
          <a:prstGeom prst="rect">
            <a:avLst/>
          </a:prstGeom>
        </p:spPr>
        <p:txBody>
          <a:bodyPr wrap="none" lIns="0" tIns="0" rIns="0" bIns="0" anchor="t" anchorCtr="0">
            <a:spAutoFit/>
          </a:bodyPr>
          <a:lstStyle/>
          <a:p>
            <a:pPr defTabSz="932559"/>
            <a:r>
              <a:rPr lang="en-US" sz="918" b="1" dirty="0">
                <a:solidFill>
                  <a:srgbClr val="000000">
                    <a:lumMod val="65000"/>
                    <a:lumOff val="35000"/>
                  </a:srgbClr>
                </a:solidFill>
              </a:rPr>
              <a:t>NDA Disclosure Only</a:t>
            </a:r>
          </a:p>
        </p:txBody>
      </p:sp>
    </p:spTree>
    <p:extLst>
      <p:ext uri="{BB962C8B-B14F-4D97-AF65-F5344CB8AC3E}">
        <p14:creationId xmlns:p14="http://schemas.microsoft.com/office/powerpoint/2010/main" val="100617636"/>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cSld name="Quote ">
    <p:spTree>
      <p:nvGrpSpPr>
        <p:cNvPr id="1" name=""/>
        <p:cNvGrpSpPr/>
        <p:nvPr/>
      </p:nvGrpSpPr>
      <p:grpSpPr>
        <a:xfrm>
          <a:off x="0" y="0"/>
          <a:ext cx="0" cy="0"/>
          <a:chOff x="0" y="0"/>
          <a:chExt cx="0" cy="0"/>
        </a:xfrm>
      </p:grpSpPr>
      <p:sp>
        <p:nvSpPr>
          <p:cNvPr id="5" name="Content Placeholder 4"/>
          <p:cNvSpPr>
            <a:spLocks noGrp="1"/>
          </p:cNvSpPr>
          <p:nvPr>
            <p:ph sz="quarter" idx="11" hasCustomPrompt="1"/>
          </p:nvPr>
        </p:nvSpPr>
        <p:spPr>
          <a:xfrm>
            <a:off x="531279" y="1385089"/>
            <a:ext cx="11378776" cy="2920069"/>
          </a:xfrm>
          <a:prstGeom prst="rect">
            <a:avLst/>
          </a:prstGeom>
        </p:spPr>
        <p:txBody>
          <a:bodyPr>
            <a:normAutofit/>
          </a:bodyPr>
          <a:lstStyle>
            <a:lvl1pPr marL="0" indent="0">
              <a:lnSpc>
                <a:spcPct val="90000"/>
              </a:lnSpc>
              <a:buNone/>
              <a:defRPr sz="6527">
                <a:gradFill>
                  <a:gsLst>
                    <a:gs pos="100000">
                      <a:schemeClr val="tx2"/>
                    </a:gs>
                    <a:gs pos="0">
                      <a:schemeClr val="tx2"/>
                    </a:gs>
                  </a:gsLst>
                  <a:lin ang="5400000" scaled="0"/>
                </a:gradFill>
                <a:latin typeface="+mj-lt"/>
              </a:defRPr>
            </a:lvl1pPr>
            <a:lvl2pPr>
              <a:defRPr sz="6527">
                <a:solidFill>
                  <a:schemeClr val="tx2"/>
                </a:solidFill>
                <a:latin typeface="+mn-lt"/>
              </a:defRPr>
            </a:lvl2pPr>
          </a:lstStyle>
          <a:p>
            <a:pPr lvl="0"/>
            <a:r>
              <a:rPr lang="en-US" dirty="0" smtClean="0"/>
              <a:t>“Click to edit Master text styles”</a:t>
            </a:r>
          </a:p>
        </p:txBody>
      </p:sp>
      <p:sp>
        <p:nvSpPr>
          <p:cNvPr id="10"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
        <p:nvSpPr>
          <p:cNvPr id="11" name="Content Placeholder 4"/>
          <p:cNvSpPr>
            <a:spLocks noGrp="1"/>
          </p:cNvSpPr>
          <p:nvPr>
            <p:ph sz="quarter" idx="13"/>
          </p:nvPr>
        </p:nvSpPr>
        <p:spPr>
          <a:xfrm>
            <a:off x="531279" y="4429867"/>
            <a:ext cx="11378776" cy="480118"/>
          </a:xfrm>
          <a:prstGeom prst="rect">
            <a:avLst/>
          </a:prstGeom>
        </p:spPr>
        <p:txBody>
          <a:bodyPr>
            <a:normAutofit/>
          </a:bodyPr>
          <a:lstStyle>
            <a:lvl1pPr marL="0" indent="0">
              <a:lnSpc>
                <a:spcPct val="90000"/>
              </a:lnSpc>
              <a:buNone/>
              <a:defRPr sz="3672">
                <a:gradFill>
                  <a:gsLst>
                    <a:gs pos="100000">
                      <a:schemeClr val="bg2"/>
                    </a:gs>
                    <a:gs pos="0">
                      <a:schemeClr val="bg2"/>
                    </a:gs>
                  </a:gsLst>
                  <a:lin ang="5400000" scaled="0"/>
                </a:gradFill>
                <a:latin typeface="+mj-lt"/>
              </a:defRPr>
            </a:lvl1pPr>
            <a:lvl2pPr>
              <a:defRPr sz="6527">
                <a:solidFill>
                  <a:schemeClr val="tx2"/>
                </a:solidFill>
                <a:latin typeface="+mn-lt"/>
              </a:defRPr>
            </a:lvl2pPr>
          </a:lstStyle>
          <a:p>
            <a:pPr lvl="0"/>
            <a:r>
              <a:rPr lang="en-US" smtClean="0"/>
              <a:t>Click to edit Master text styles</a:t>
            </a:r>
          </a:p>
        </p:txBody>
      </p:sp>
    </p:spTree>
    <p:extLst>
      <p:ext uri="{BB962C8B-B14F-4D97-AF65-F5344CB8AC3E}">
        <p14:creationId xmlns:p14="http://schemas.microsoft.com/office/powerpoint/2010/main" val="4030891362"/>
      </p:ext>
    </p:extLst>
  </p:cSld>
  <p:clrMapOvr>
    <a:masterClrMapping/>
  </p:clrMapOvr>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userDrawn="1">
  <p:cSld name="2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3743047"/>
      </p:ext>
    </p:extLst>
  </p:cSld>
  <p:clrMapOvr>
    <a:masterClrMapping/>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Font typeface="Arial" panose="020B0604020202020204" pitchFamily="34" charset="0"/>
              <a:buNone/>
              <a:defRPr lang="en-US" sz="3600" kern="1200" dirty="0" smtClean="0">
                <a:gradFill>
                  <a:gsLst>
                    <a:gs pos="1299">
                      <a:schemeClr val="tx1"/>
                    </a:gs>
                    <a:gs pos="100000">
                      <a:schemeClr val="tx1"/>
                    </a:gs>
                  </a:gsLst>
                  <a:lin ang="5400000" scaled="0"/>
                </a:gradFill>
                <a:latin typeface="+mj-lt"/>
                <a:ea typeface="+mn-ea"/>
                <a:cs typeface="+mn-cs"/>
              </a:defRPr>
            </a:lvl1pPr>
          </a:lstStyle>
          <a:p>
            <a:pPr marL="0" lvl="0" indent="0" algn="l" defTabSz="914166"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2700601029"/>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emo slide">
    <p:bg bwMode="auto">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8229599"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3"/>
            <a:ext cx="8229589" cy="1829593"/>
          </a:xfrm>
          <a:noFill/>
        </p:spPr>
        <p:txBody>
          <a:bodyPr lIns="182880" tIns="146304" rIns="182880" bIns="146304">
            <a:noAutofit/>
          </a:bodyPr>
          <a:lstStyle>
            <a:lvl1pPr marL="0" indent="0">
              <a:spcBef>
                <a:spcPts val="0"/>
              </a:spcBef>
              <a:buNone/>
              <a:defRPr sz="3600" spc="0" baseline="0">
                <a:gradFill>
                  <a:gsLst>
                    <a:gs pos="0">
                      <a:srgbClr val="FFFFFF"/>
                    </a:gs>
                    <a:gs pos="100000">
                      <a:srgbClr val="FFFFFF"/>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292386190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525947284"/>
      </p:ext>
    </p:extLst>
  </p:cSld>
  <p:clrMapOvr>
    <a:masterClrMapping/>
  </p:clrMapOvr>
  <p:transition>
    <p:fade/>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1pPr>
              <a:buClr>
                <a:schemeClr val="tx2"/>
              </a:buClr>
              <a:defRPr>
                <a:gradFill>
                  <a:gsLst>
                    <a:gs pos="13869">
                      <a:schemeClr val="tx2"/>
                    </a:gs>
                    <a:gs pos="42000">
                      <a:schemeClr val="tx2"/>
                    </a:gs>
                  </a:gsLst>
                  <a:lin ang="5400000" scaled="0"/>
                </a:gradFill>
              </a:defRPr>
            </a:lvl1pPr>
            <a:lvl3pPr>
              <a:defRPr sz="2400"/>
            </a:lvl3pPr>
            <a:lvl4pPr>
              <a:defRPr sz="2000"/>
            </a:lvl4pPr>
            <a:lvl5pPr>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369623081"/>
      </p:ext>
    </p:extLst>
  </p:cSld>
  <p:clrMapOvr>
    <a:masterClrMapping/>
  </p:clrMapOvr>
  <p:transition>
    <p:fade/>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Title &amp; Content Layout">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274638" y="1211263"/>
            <a:ext cx="11887200" cy="548481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2" name="TextBox 1"/>
          <p:cNvSpPr txBox="1"/>
          <p:nvPr userDrawn="1"/>
        </p:nvSpPr>
        <p:spPr>
          <a:xfrm>
            <a:off x="2135485" y="175380"/>
            <a:ext cx="7420789" cy="1056416"/>
          </a:xfrm>
          <a:prstGeom prst="rect">
            <a:avLst/>
          </a:prstGeom>
          <a:noFill/>
        </p:spPr>
        <p:txBody>
          <a:bodyPr wrap="none" lIns="0" tIns="0" rIns="0" bIns="0" rtlCol="0">
            <a:spAutoFit/>
          </a:bodyPr>
          <a:lstStyle/>
          <a:p>
            <a:r>
              <a:rPr lang="en-US" sz="6731" spc="-71" dirty="0" smtClean="0">
                <a:solidFill>
                  <a:srgbClr val="FF0000"/>
                </a:solidFill>
              </a:rPr>
              <a:t>WRONG TEMPLATE</a:t>
            </a:r>
          </a:p>
        </p:txBody>
      </p:sp>
    </p:spTree>
    <p:extLst>
      <p:ext uri="{BB962C8B-B14F-4D97-AF65-F5344CB8AC3E}">
        <p14:creationId xmlns:p14="http://schemas.microsoft.com/office/powerpoint/2010/main" val="289082518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Demo">
    <p:spTree>
      <p:nvGrpSpPr>
        <p:cNvPr id="1" name=""/>
        <p:cNvGrpSpPr/>
        <p:nvPr/>
      </p:nvGrpSpPr>
      <p:grpSpPr>
        <a:xfrm>
          <a:off x="0" y="0"/>
          <a:ext cx="0" cy="0"/>
          <a:chOff x="0" y="0"/>
          <a:chExt cx="0" cy="0"/>
        </a:xfrm>
      </p:grpSpPr>
      <p:sp>
        <p:nvSpPr>
          <p:cNvPr id="2" name="Title 1"/>
          <p:cNvSpPr>
            <a:spLocks noGrp="1"/>
          </p:cNvSpPr>
          <p:nvPr>
            <p:ph type="title"/>
          </p:nvPr>
        </p:nvSpPr>
        <p:spPr>
          <a:xfrm>
            <a:off x="2113225" y="2125663"/>
            <a:ext cx="8219813" cy="1828800"/>
          </a:xfrm>
        </p:spPr>
        <p:txBody>
          <a:bodyPr/>
          <a:lstStyle>
            <a:lvl1pPr>
              <a:defRPr sz="6000" baseline="0"/>
            </a:lvl1pPr>
          </a:lstStyle>
          <a:p>
            <a:r>
              <a:rPr lang="en-US" dirty="0" smtClean="0"/>
              <a:t>Click to edit Master title style</a:t>
            </a:r>
            <a:endParaRPr lang="en-US" dirty="0"/>
          </a:p>
        </p:txBody>
      </p:sp>
      <p:sp>
        <p:nvSpPr>
          <p:cNvPr id="3" name="TextBox 2"/>
          <p:cNvSpPr txBox="1"/>
          <p:nvPr userDrawn="1"/>
        </p:nvSpPr>
        <p:spPr>
          <a:xfrm>
            <a:off x="8885237" y="-312738"/>
            <a:ext cx="4038600" cy="1403461"/>
          </a:xfrm>
          <a:prstGeom prst="rect">
            <a:avLst/>
          </a:prstGeom>
          <a:noFill/>
        </p:spPr>
        <p:txBody>
          <a:bodyPr wrap="square" lIns="182880" tIns="146304" rIns="182880" bIns="146304" rtlCol="0">
            <a:spAutoFit/>
          </a:bodyPr>
          <a:lstStyle/>
          <a:p>
            <a:pPr>
              <a:lnSpc>
                <a:spcPct val="90000"/>
              </a:lnSpc>
              <a:spcAft>
                <a:spcPts val="600"/>
              </a:spcAft>
            </a:pPr>
            <a:r>
              <a:rPr lang="en-US" sz="8000" dirty="0" smtClean="0">
                <a:solidFill>
                  <a:schemeClr val="accent2">
                    <a:lumMod val="60000"/>
                    <a:lumOff val="40000"/>
                  </a:schemeClr>
                </a:solidFill>
                <a:latin typeface="Segoe UI Black" panose="020B0A02040204020203" pitchFamily="34" charset="0"/>
                <a:ea typeface="Segoe UI Black" panose="020B0A02040204020203" pitchFamily="34" charset="0"/>
                <a:cs typeface="Segoe UI Black" panose="020B0A02040204020203" pitchFamily="34" charset="0"/>
              </a:rPr>
              <a:t>DEMO</a:t>
            </a:r>
          </a:p>
        </p:txBody>
      </p:sp>
    </p:spTree>
    <p:extLst>
      <p:ext uri="{BB962C8B-B14F-4D97-AF65-F5344CB8AC3E}">
        <p14:creationId xmlns:p14="http://schemas.microsoft.com/office/powerpoint/2010/main" val="26198910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29660" y="233151"/>
            <a:ext cx="11375536" cy="762786"/>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29660" y="1476621"/>
            <a:ext cx="11375536" cy="2084319"/>
          </a:xfrm>
          <a:prstGeom prst="rect">
            <a:avLst/>
          </a:prstGeom>
        </p:spPr>
        <p:txBody>
          <a:bodyPr/>
          <a:lstStyle>
            <a:lvl1pPr marL="289818" indent="-289818">
              <a:buFont typeface="Wingdings" pitchFamily="2" charset="2"/>
              <a:buChar char=""/>
              <a:defRPr sz="4080"/>
            </a:lvl1pPr>
            <a:lvl2pPr marL="527824" indent="-238007">
              <a:buFont typeface="Wingdings" pitchFamily="2" charset="2"/>
              <a:buChar char=""/>
              <a:defRPr>
                <a:latin typeface="+mn-lt"/>
              </a:defRPr>
            </a:lvl2pPr>
            <a:lvl3pPr marL="756116" indent="-228292">
              <a:buFont typeface="Wingdings" pitchFamily="2" charset="2"/>
              <a:buChar char=""/>
              <a:tabLst/>
              <a:defRPr>
                <a:latin typeface="+mn-lt"/>
              </a:defRPr>
            </a:lvl3pPr>
            <a:lvl4pPr marL="932597" indent="-176481">
              <a:buFont typeface="Wingdings" pitchFamily="2" charset="2"/>
              <a:buChar char=""/>
              <a:defRPr>
                <a:latin typeface="+mn-lt"/>
              </a:defRPr>
            </a:lvl4pPr>
            <a:lvl5pPr marL="1109078" indent="-176481">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l="24304"/>
          <a:stretch/>
        </p:blipFill>
        <p:spPr bwMode="black">
          <a:xfrm>
            <a:off x="10512436" y="6264565"/>
            <a:ext cx="1632342" cy="559562"/>
          </a:xfrm>
          <a:prstGeom prst="rect">
            <a:avLst/>
          </a:prstGeom>
        </p:spPr>
      </p:pic>
    </p:spTree>
    <p:extLst>
      <p:ext uri="{BB962C8B-B14F-4D97-AF65-F5344CB8AC3E}">
        <p14:creationId xmlns:p14="http://schemas.microsoft.com/office/powerpoint/2010/main" val="190329447"/>
      </p:ext>
    </p:extLst>
  </p:cSld>
  <p:clrMapOvr>
    <a:masterClrMapping/>
  </p:clrMapOvr>
  <p:transition>
    <p:fade/>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7827507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4148800873"/>
      </p:ext>
    </p:extLst>
  </p:cSld>
  <p:clrMapOvr>
    <a:masterClrMapping/>
  </p:clrMapOvr>
  <p:transition>
    <p:fade/>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98580" y="2151537"/>
            <a:ext cx="10445796" cy="1017048"/>
          </a:xfrm>
        </p:spPr>
        <p:txBody>
          <a:bodyPr anchor="b" anchorCtr="0"/>
          <a:lstStyle>
            <a:lvl1pPr>
              <a:defRPr sz="7341" spc="-153"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98580" y="3494024"/>
            <a:ext cx="10445796" cy="508524"/>
          </a:xfrm>
        </p:spPr>
        <p:txBody>
          <a:bodyPr>
            <a:noAutofit/>
          </a:bodyPr>
          <a:lstStyle>
            <a:lvl1pPr marL="0" indent="0">
              <a:spcBef>
                <a:spcPts val="0"/>
              </a:spcBef>
              <a:buNone/>
              <a:defRPr spc="-71"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769724" y="4971004"/>
            <a:ext cx="4450767" cy="2087525"/>
          </a:xfrm>
          <a:prstGeom prst="rect">
            <a:avLst/>
          </a:prstGeom>
        </p:spPr>
      </p:pic>
    </p:spTree>
    <p:extLst>
      <p:ext uri="{BB962C8B-B14F-4D97-AF65-F5344CB8AC3E}">
        <p14:creationId xmlns:p14="http://schemas.microsoft.com/office/powerpoint/2010/main" val="23294449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Divider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9661" y="2875737"/>
            <a:ext cx="11375536" cy="1243058"/>
          </a:xfrm>
        </p:spPr>
        <p:txBody>
          <a:bodyPr anchor="b" anchorCtr="0"/>
          <a:lstStyle>
            <a:lvl1pPr>
              <a:defRPr sz="8972" spc="-306"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10606061" y="6322674"/>
            <a:ext cx="1547688" cy="407942"/>
          </a:xfrm>
          <a:prstGeom prst="rect">
            <a:avLst/>
          </a:prstGeom>
        </p:spPr>
      </p:pic>
    </p:spTree>
    <p:extLst>
      <p:ext uri="{BB962C8B-B14F-4D97-AF65-F5344CB8AC3E}">
        <p14:creationId xmlns:p14="http://schemas.microsoft.com/office/powerpoint/2010/main" val="4092379169"/>
      </p:ext>
    </p:extLst>
  </p:cSld>
  <p:clrMapOvr>
    <a:masterClrMapping/>
  </p:clrMapOvr>
  <p:transition>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92911" y="4429868"/>
            <a:ext cx="10445795" cy="470856"/>
          </a:xfrm>
        </p:spPr>
        <p:txBody>
          <a:bodyPr>
            <a:noAutofit/>
          </a:bodyPr>
          <a:lstStyle>
            <a:lvl1pPr marL="0" indent="0" algn="l">
              <a:lnSpc>
                <a:spcPct val="90000"/>
              </a:lnSpc>
              <a:spcBef>
                <a:spcPts val="0"/>
              </a:spcBef>
              <a:buNone/>
              <a:defRPr lang="en-US" sz="3671" kern="1200" spc="-71" baseline="0" dirty="0">
                <a:gradFill>
                  <a:gsLst>
                    <a:gs pos="2083">
                      <a:schemeClr val="bg2"/>
                    </a:gs>
                    <a:gs pos="99000">
                      <a:schemeClr val="bg2"/>
                    </a:gs>
                  </a:gsLst>
                  <a:lin ang="5400000" scaled="0"/>
                </a:gradFill>
                <a:latin typeface="+mj-lt"/>
                <a:ea typeface="+mn-ea"/>
                <a:cs typeface="+mn-cs"/>
              </a:defRPr>
            </a:lvl1pPr>
            <a:lvl2pPr marL="466140" indent="0" algn="ctr">
              <a:buNone/>
              <a:defRPr>
                <a:solidFill>
                  <a:schemeClr val="tx1">
                    <a:tint val="75000"/>
                  </a:schemeClr>
                </a:solidFill>
              </a:defRPr>
            </a:lvl2pPr>
            <a:lvl3pPr marL="932279" indent="0" algn="ctr">
              <a:buNone/>
              <a:defRPr>
                <a:solidFill>
                  <a:schemeClr val="tx1">
                    <a:tint val="75000"/>
                  </a:schemeClr>
                </a:solidFill>
              </a:defRPr>
            </a:lvl3pPr>
            <a:lvl4pPr marL="1398420" indent="0" algn="ctr">
              <a:buNone/>
              <a:defRPr>
                <a:solidFill>
                  <a:schemeClr val="tx1">
                    <a:tint val="75000"/>
                  </a:schemeClr>
                </a:solidFill>
              </a:defRPr>
            </a:lvl4pPr>
            <a:lvl5pPr marL="1864559" indent="0" algn="ctr">
              <a:buNone/>
              <a:defRPr>
                <a:solidFill>
                  <a:schemeClr val="tx1">
                    <a:tint val="75000"/>
                  </a:schemeClr>
                </a:solidFill>
              </a:defRPr>
            </a:lvl5pPr>
            <a:lvl6pPr marL="2330699" indent="0" algn="ctr">
              <a:buNone/>
              <a:defRPr>
                <a:solidFill>
                  <a:schemeClr val="tx1">
                    <a:tint val="75000"/>
                  </a:schemeClr>
                </a:solidFill>
              </a:defRPr>
            </a:lvl6pPr>
            <a:lvl7pPr marL="2796838" indent="0" algn="ctr">
              <a:buNone/>
              <a:defRPr>
                <a:solidFill>
                  <a:schemeClr val="tx1">
                    <a:tint val="75000"/>
                  </a:schemeClr>
                </a:solidFill>
              </a:defRPr>
            </a:lvl7pPr>
            <a:lvl8pPr marL="3262978" indent="0" algn="ctr">
              <a:buNone/>
              <a:defRPr>
                <a:solidFill>
                  <a:schemeClr val="tx1">
                    <a:tint val="75000"/>
                  </a:schemeClr>
                </a:solidFill>
              </a:defRPr>
            </a:lvl8pPr>
            <a:lvl9pPr marL="3729119" indent="0" algn="ctr">
              <a:buNone/>
              <a:defRPr>
                <a:solidFill>
                  <a:schemeClr val="tx1">
                    <a:tint val="75000"/>
                  </a:schemeClr>
                </a:solidFill>
              </a:defRPr>
            </a:lvl9pPr>
          </a:lstStyle>
          <a:p>
            <a:pPr marL="0" marR="0" lvl="0" indent="0" algn="l" defTabSz="932279"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92911" y="2794218"/>
            <a:ext cx="10453896" cy="1406089"/>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788" b="0" kern="1200" cap="none" spc="-408"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92912" y="1476622"/>
            <a:ext cx="10445796" cy="932293"/>
          </a:xfrm>
        </p:spPr>
        <p:txBody>
          <a:bodyPr wrap="square" anchor="b">
            <a:noAutofit/>
          </a:bodyPr>
          <a:lstStyle>
            <a:lvl1pPr marL="0" indent="0">
              <a:buNone/>
              <a:defRPr sz="6729" spc="-153"/>
            </a:lvl1pPr>
          </a:lstStyle>
          <a:p>
            <a:pPr lvl="0"/>
            <a:r>
              <a:rPr lang="en-US" smtClean="0"/>
              <a:t>Click to edit Master text styles</a:t>
            </a:r>
          </a:p>
        </p:txBody>
      </p:sp>
    </p:spTree>
    <p:extLst>
      <p:ext uri="{BB962C8B-B14F-4D97-AF65-F5344CB8AC3E}">
        <p14:creationId xmlns:p14="http://schemas.microsoft.com/office/powerpoint/2010/main" val="382864337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3"/>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8229599"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215941221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1_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29661" y="1476621"/>
            <a:ext cx="11375536" cy="2015262"/>
          </a:xfrm>
          <a:prstGeom prst="rect">
            <a:avLst/>
          </a:prstGeom>
        </p:spPr>
        <p:txBody>
          <a:bodyPr/>
          <a:lstStyle>
            <a:lvl1pPr marL="0" indent="0">
              <a:spcBef>
                <a:spcPts val="2447"/>
              </a:spcBef>
              <a:buNone/>
              <a:defRPr sz="4079">
                <a:gradFill>
                  <a:gsLst>
                    <a:gs pos="100000">
                      <a:schemeClr val="bg2"/>
                    </a:gs>
                    <a:gs pos="0">
                      <a:schemeClr val="bg2"/>
                    </a:gs>
                  </a:gsLst>
                  <a:lin ang="5400000" scaled="0"/>
                </a:gradFill>
                <a:latin typeface="+mj-lt"/>
              </a:defRPr>
            </a:lvl1pPr>
            <a:lvl2pPr marL="0" indent="0">
              <a:buNone/>
              <a:defRPr sz="2039">
                <a:gradFill>
                  <a:gsLst>
                    <a:gs pos="100000">
                      <a:schemeClr val="bg2"/>
                    </a:gs>
                    <a:gs pos="0">
                      <a:schemeClr val="bg2"/>
                    </a:gs>
                  </a:gsLst>
                  <a:lin ang="5400000" scaled="0"/>
                </a:gradFill>
              </a:defRPr>
            </a:lvl2pPr>
            <a:lvl3pPr marL="236316" indent="0">
              <a:buNone/>
              <a:defRPr sz="2039">
                <a:gradFill>
                  <a:gsLst>
                    <a:gs pos="100000">
                      <a:schemeClr val="bg2"/>
                    </a:gs>
                    <a:gs pos="0">
                      <a:schemeClr val="bg2"/>
                    </a:gs>
                  </a:gsLst>
                  <a:lin ang="5400000" scaled="0"/>
                </a:gradFill>
              </a:defRPr>
            </a:lvl3pPr>
            <a:lvl4pPr marL="466159" indent="0">
              <a:buNone/>
              <a:defRPr sz="2039">
                <a:gradFill>
                  <a:gsLst>
                    <a:gs pos="100000">
                      <a:schemeClr val="bg2"/>
                    </a:gs>
                    <a:gs pos="0">
                      <a:schemeClr val="bg2"/>
                    </a:gs>
                  </a:gsLst>
                  <a:lin ang="5400000" scaled="0"/>
                </a:gradFill>
              </a:defRPr>
            </a:lvl4pPr>
            <a:lvl5pPr marL="707331" indent="0">
              <a:buNone/>
              <a:defRPr sz="2039">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534961535"/>
      </p:ext>
    </p:extLst>
  </p:cSld>
  <p:clrMapOvr>
    <a:masterClrMapping/>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userDrawn="1">
  <p:cSld name="1_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718" y="0"/>
            <a:ext cx="6108095"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18" tIns="46618" rIns="46618" bIns="46618" numCol="1" spcCol="0" rtlCol="0" fromWordArt="0" anchor="ctr" anchorCtr="0" forceAA="0" compatLnSpc="1">
            <a:prstTxWarp prst="textNoShape">
              <a:avLst/>
            </a:prstTxWarp>
            <a:noAutofit/>
          </a:bodyPr>
          <a:lstStyle/>
          <a:p>
            <a:pPr algn="ctr" defTabSz="932010" fontAlgn="base">
              <a:spcBef>
                <a:spcPct val="0"/>
              </a:spcBef>
              <a:spcAft>
                <a:spcPct val="0"/>
              </a:spcAft>
            </a:pPr>
            <a:endParaRPr lang="en-US" sz="2243"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31279" y="1476624"/>
            <a:ext cx="5338712" cy="1695079"/>
          </a:xfrm>
          <a:prstGeom prst="rect">
            <a:avLst/>
          </a:prstGeom>
        </p:spPr>
        <p:txBody>
          <a:bodyPr>
            <a:noAutofit/>
          </a:bodyPr>
          <a:lstStyle>
            <a:lvl1pPr marL="0" indent="0">
              <a:buNone/>
              <a:defRPr sz="4079" b="0" cap="none" baseline="0">
                <a:gradFill>
                  <a:gsLst>
                    <a:gs pos="100000">
                      <a:schemeClr val="bg1"/>
                    </a:gs>
                    <a:gs pos="0">
                      <a:schemeClr val="bg1"/>
                    </a:gs>
                  </a:gsLst>
                  <a:lin ang="5400000" scaled="0"/>
                </a:gradFill>
                <a:latin typeface="+mj-lt"/>
              </a:defRPr>
            </a:lvl1pPr>
            <a:lvl2pPr marL="621435" indent="0">
              <a:buNone/>
              <a:defRPr sz="2753" b="1"/>
            </a:lvl2pPr>
            <a:lvl3pPr marL="1242872" indent="0">
              <a:buNone/>
              <a:defRPr sz="2447" b="1"/>
            </a:lvl3pPr>
            <a:lvl4pPr marL="1864307" indent="0">
              <a:buNone/>
              <a:defRPr sz="2141" b="1"/>
            </a:lvl4pPr>
            <a:lvl5pPr marL="2485743" indent="0">
              <a:buNone/>
              <a:defRPr sz="2141" b="1"/>
            </a:lvl5pPr>
            <a:lvl6pPr marL="3107179" indent="0">
              <a:buNone/>
              <a:defRPr sz="2141" b="1"/>
            </a:lvl6pPr>
            <a:lvl7pPr marL="3728615" indent="0">
              <a:buNone/>
              <a:defRPr sz="2141" b="1"/>
            </a:lvl7pPr>
            <a:lvl8pPr marL="4350050" indent="0">
              <a:buNone/>
              <a:defRPr sz="2141" b="1"/>
            </a:lvl8pPr>
            <a:lvl9pPr marL="4971486" indent="0">
              <a:buNone/>
              <a:defRPr sz="2141" b="1"/>
            </a:lvl9pPr>
          </a:lstStyle>
          <a:p>
            <a:pPr lvl="0"/>
            <a:r>
              <a:rPr lang="en-US" dirty="0" smtClean="0"/>
              <a:t>Click to edit Master text styles.</a:t>
            </a:r>
          </a:p>
        </p:txBody>
      </p:sp>
      <p:sp>
        <p:nvSpPr>
          <p:cNvPr id="6" name="Content Placeholder 5"/>
          <p:cNvSpPr>
            <a:spLocks noGrp="1"/>
          </p:cNvSpPr>
          <p:nvPr>
            <p:ph sz="quarter" idx="4"/>
          </p:nvPr>
        </p:nvSpPr>
        <p:spPr>
          <a:xfrm>
            <a:off x="6313879" y="1715389"/>
            <a:ext cx="5596178" cy="339016"/>
          </a:xfrm>
          <a:prstGeom prst="rect">
            <a:avLst/>
          </a:prstGeom>
        </p:spPr>
        <p:txBody>
          <a:bodyPr>
            <a:noAutofit/>
          </a:bodyPr>
          <a:lstStyle>
            <a:lvl1pPr marL="0" indent="0">
              <a:spcBef>
                <a:spcPts val="1224"/>
              </a:spcBef>
              <a:buNone/>
              <a:defRPr lang="en-US" sz="2039" kern="1200" spc="0" dirty="0" smtClean="0">
                <a:gradFill>
                  <a:gsLst>
                    <a:gs pos="100000">
                      <a:schemeClr val="bg2"/>
                    </a:gs>
                    <a:gs pos="0">
                      <a:schemeClr val="bg2"/>
                    </a:gs>
                  </a:gsLst>
                  <a:lin ang="5400000" scaled="0"/>
                </a:gradFill>
                <a:latin typeface="+mn-lt"/>
                <a:ea typeface="+mn-ea"/>
                <a:cs typeface="Segoe UI" pitchFamily="34" charset="0"/>
              </a:defRPr>
            </a:lvl1pPr>
            <a:lvl2pPr marL="932154" indent="-388397">
              <a:defRPr lang="en-US" sz="2141" kern="1200" dirty="0" smtClean="0">
                <a:solidFill>
                  <a:schemeClr val="bg2">
                    <a:lumMod val="50000"/>
                  </a:schemeClr>
                </a:solidFill>
                <a:latin typeface="+mn-lt"/>
                <a:ea typeface="+mn-ea"/>
                <a:cs typeface="Arial" pitchFamily="34" charset="0"/>
              </a:defRPr>
            </a:lvl2pPr>
            <a:lvl3pPr marL="932154" indent="-233038">
              <a:defRPr lang="en-US" sz="1937" kern="1200" dirty="0" smtClean="0">
                <a:solidFill>
                  <a:schemeClr val="bg2">
                    <a:lumMod val="50000"/>
                  </a:schemeClr>
                </a:solidFill>
                <a:latin typeface="+mn-lt"/>
                <a:ea typeface="+mn-ea"/>
                <a:cs typeface="Arial" pitchFamily="34" charset="0"/>
              </a:defRPr>
            </a:lvl3pPr>
            <a:lvl4pPr marL="1242872" indent="-233038">
              <a:defRPr lang="en-US" sz="1632" kern="1200" dirty="0" smtClean="0">
                <a:solidFill>
                  <a:schemeClr val="bg2">
                    <a:lumMod val="50000"/>
                  </a:schemeClr>
                </a:solidFill>
                <a:latin typeface="+mn-lt"/>
                <a:ea typeface="+mn-ea"/>
                <a:cs typeface="Arial" pitchFamily="34" charset="0"/>
              </a:defRPr>
            </a:lvl4pPr>
            <a:lvl5pPr marL="1475911" indent="-233038">
              <a:defRPr lang="en-US" sz="1632" kern="1200" dirty="0">
                <a:solidFill>
                  <a:schemeClr val="bg2">
                    <a:lumMod val="50000"/>
                  </a:schemeClr>
                </a:solidFill>
                <a:latin typeface="+mn-lt"/>
                <a:ea typeface="+mn-ea"/>
                <a:cs typeface="Arial" pitchFamily="34" charset="0"/>
              </a:defRPr>
            </a:lvl5pPr>
            <a:lvl6pPr>
              <a:defRPr sz="2141"/>
            </a:lvl6pPr>
            <a:lvl7pPr>
              <a:defRPr sz="2141"/>
            </a:lvl7pPr>
            <a:lvl8pPr>
              <a:defRPr sz="2141"/>
            </a:lvl8pPr>
            <a:lvl9pPr>
              <a:defRPr sz="2141"/>
            </a:lvl9pPr>
          </a:lstStyle>
          <a:p>
            <a:pPr lvl="0"/>
            <a:r>
              <a:rPr lang="en-US" smtClean="0"/>
              <a:t>Click to edit Master text styles</a:t>
            </a:r>
          </a:p>
        </p:txBody>
      </p:sp>
    </p:spTree>
    <p:extLst>
      <p:ext uri="{BB962C8B-B14F-4D97-AF65-F5344CB8AC3E}">
        <p14:creationId xmlns:p14="http://schemas.microsoft.com/office/powerpoint/2010/main" val="3195983634"/>
      </p:ext>
    </p:extLst>
  </p:cSld>
  <p:clrMapOvr>
    <a:masterClrMapping/>
  </p:clrMapOvr>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userDrawn="1">
  <p:cSld name="3_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2" y="0"/>
            <a:ext cx="6346198"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18" tIns="46618" rIns="46618" bIns="46618" numCol="1" spcCol="0" rtlCol="0" fromWordArt="0" anchor="ctr" anchorCtr="0" forceAA="0" compatLnSpc="1">
            <a:prstTxWarp prst="textNoShape">
              <a:avLst/>
            </a:prstTxWarp>
            <a:noAutofit/>
          </a:bodyPr>
          <a:lstStyle/>
          <a:p>
            <a:pPr algn="ctr" defTabSz="932010" fontAlgn="base">
              <a:spcBef>
                <a:spcPct val="0"/>
              </a:spcBef>
              <a:spcAft>
                <a:spcPct val="0"/>
              </a:spcAft>
            </a:pPr>
            <a:endParaRPr lang="en-US" sz="2243"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31279" y="1476623"/>
            <a:ext cx="5543930" cy="1201902"/>
          </a:xfrm>
          <a:prstGeom prst="rect">
            <a:avLst/>
          </a:prstGeom>
        </p:spPr>
        <p:txBody>
          <a:bodyPr>
            <a:noAutofit/>
          </a:bodyPr>
          <a:lstStyle>
            <a:lvl1pPr marL="0" indent="0">
              <a:buNone/>
              <a:defRPr sz="4079" b="0" cap="none" baseline="0">
                <a:gradFill>
                  <a:gsLst>
                    <a:gs pos="100000">
                      <a:schemeClr val="bg1"/>
                    </a:gs>
                    <a:gs pos="0">
                      <a:schemeClr val="bg1"/>
                    </a:gs>
                  </a:gsLst>
                  <a:lin ang="5400000" scaled="0"/>
                </a:gradFill>
                <a:latin typeface="+mj-lt"/>
              </a:defRPr>
            </a:lvl1pPr>
            <a:lvl2pPr marL="621435" indent="0">
              <a:buNone/>
              <a:defRPr sz="2753" b="1"/>
            </a:lvl2pPr>
            <a:lvl3pPr marL="1242872" indent="0">
              <a:buNone/>
              <a:defRPr sz="2447" b="1"/>
            </a:lvl3pPr>
            <a:lvl4pPr marL="1864307" indent="0">
              <a:buNone/>
              <a:defRPr sz="2141" b="1"/>
            </a:lvl4pPr>
            <a:lvl5pPr marL="2485743" indent="0">
              <a:buNone/>
              <a:defRPr sz="2141" b="1"/>
            </a:lvl5pPr>
            <a:lvl6pPr marL="3107179" indent="0">
              <a:buNone/>
              <a:defRPr sz="2141" b="1"/>
            </a:lvl6pPr>
            <a:lvl7pPr marL="3728615" indent="0">
              <a:buNone/>
              <a:defRPr sz="2141" b="1"/>
            </a:lvl7pPr>
            <a:lvl8pPr marL="4350050" indent="0">
              <a:buNone/>
              <a:defRPr sz="2141" b="1"/>
            </a:lvl8pPr>
            <a:lvl9pPr marL="4971486" indent="0">
              <a:buNone/>
              <a:defRPr sz="2141" b="1"/>
            </a:lvl9pPr>
          </a:lstStyle>
          <a:p>
            <a:pPr lvl="0"/>
            <a:r>
              <a:rPr lang="en-US" dirty="0" smtClean="0"/>
              <a:t>Click to edit Master text styles.</a:t>
            </a:r>
          </a:p>
        </p:txBody>
      </p:sp>
      <p:sp>
        <p:nvSpPr>
          <p:cNvPr id="9" name="Content Placeholder 5"/>
          <p:cNvSpPr>
            <a:spLocks noGrp="1"/>
          </p:cNvSpPr>
          <p:nvPr>
            <p:ph sz="quarter" idx="13"/>
          </p:nvPr>
        </p:nvSpPr>
        <p:spPr>
          <a:xfrm>
            <a:off x="531280" y="2789431"/>
            <a:ext cx="5554778" cy="621530"/>
          </a:xfrm>
          <a:prstGeom prst="rect">
            <a:avLst/>
          </a:prstGeom>
        </p:spPr>
        <p:txBody>
          <a:bodyPr>
            <a:noAutofit/>
          </a:bodyPr>
          <a:lstStyle>
            <a:lvl1pPr marL="0" indent="0">
              <a:spcBef>
                <a:spcPts val="1224"/>
              </a:spcBef>
              <a:buFont typeface="Arial" pitchFamily="34" charset="0"/>
              <a:buNone/>
              <a:defRPr lang="en-US" sz="2039" kern="1200" spc="0" dirty="0" smtClean="0">
                <a:gradFill>
                  <a:gsLst>
                    <a:gs pos="100000">
                      <a:schemeClr val="bg1"/>
                    </a:gs>
                    <a:gs pos="0">
                      <a:schemeClr val="bg1"/>
                    </a:gs>
                  </a:gsLst>
                  <a:lin ang="5400000" scaled="0"/>
                </a:gradFill>
                <a:latin typeface="+mn-lt"/>
                <a:ea typeface="+mn-ea"/>
                <a:cs typeface="Segoe UI" pitchFamily="34" charset="0"/>
              </a:defRPr>
            </a:lvl1pPr>
            <a:lvl2pPr marL="932154" indent="-388397">
              <a:defRPr lang="en-US" sz="2141" kern="1200" dirty="0" smtClean="0">
                <a:solidFill>
                  <a:schemeClr val="bg2">
                    <a:lumMod val="50000"/>
                  </a:schemeClr>
                </a:solidFill>
                <a:latin typeface="+mn-lt"/>
                <a:ea typeface="+mn-ea"/>
                <a:cs typeface="Arial" pitchFamily="34" charset="0"/>
              </a:defRPr>
            </a:lvl2pPr>
            <a:lvl3pPr marL="932154" indent="-233038">
              <a:defRPr lang="en-US" sz="1937" kern="1200" dirty="0" smtClean="0">
                <a:solidFill>
                  <a:schemeClr val="bg2">
                    <a:lumMod val="50000"/>
                  </a:schemeClr>
                </a:solidFill>
                <a:latin typeface="+mn-lt"/>
                <a:ea typeface="+mn-ea"/>
                <a:cs typeface="Arial" pitchFamily="34" charset="0"/>
              </a:defRPr>
            </a:lvl3pPr>
            <a:lvl4pPr marL="1242872" indent="-233038">
              <a:defRPr lang="en-US" sz="1632" kern="1200" dirty="0" smtClean="0">
                <a:solidFill>
                  <a:schemeClr val="bg2">
                    <a:lumMod val="50000"/>
                  </a:schemeClr>
                </a:solidFill>
                <a:latin typeface="+mn-lt"/>
                <a:ea typeface="+mn-ea"/>
                <a:cs typeface="Arial" pitchFamily="34" charset="0"/>
              </a:defRPr>
            </a:lvl4pPr>
            <a:lvl5pPr marL="1475911" indent="-233038">
              <a:defRPr lang="en-US" sz="1632" kern="1200" dirty="0">
                <a:solidFill>
                  <a:schemeClr val="bg2">
                    <a:lumMod val="50000"/>
                  </a:schemeClr>
                </a:solidFill>
                <a:latin typeface="+mn-lt"/>
                <a:ea typeface="+mn-ea"/>
                <a:cs typeface="Arial" pitchFamily="34" charset="0"/>
              </a:defRPr>
            </a:lvl5pPr>
            <a:lvl6pPr>
              <a:defRPr sz="2141"/>
            </a:lvl6pPr>
            <a:lvl7pPr>
              <a:defRPr sz="2141"/>
            </a:lvl7pPr>
            <a:lvl8pPr>
              <a:defRPr sz="2141"/>
            </a:lvl8pPr>
            <a:lvl9pPr>
              <a:defRPr sz="2141"/>
            </a:lvl9pPr>
          </a:lstStyle>
          <a:p>
            <a:pPr lvl="0"/>
            <a:r>
              <a:rPr lang="en-US" smtClean="0"/>
              <a:t>Click to edit Master text styles</a:t>
            </a:r>
          </a:p>
        </p:txBody>
      </p:sp>
    </p:spTree>
    <p:extLst>
      <p:ext uri="{BB962C8B-B14F-4D97-AF65-F5344CB8AC3E}">
        <p14:creationId xmlns:p14="http://schemas.microsoft.com/office/powerpoint/2010/main" val="1814801352"/>
      </p:ext>
    </p:extLst>
  </p:cSld>
  <p:clrMapOvr>
    <a:masterClrMapping/>
  </p:clrMapOvr>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6088659" y="0"/>
            <a:ext cx="6347816"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18" tIns="46618" rIns="46618" bIns="46618" numCol="1" spcCol="0" rtlCol="0" fromWordArt="0" anchor="ctr" anchorCtr="0" forceAA="0" compatLnSpc="1">
            <a:prstTxWarp prst="textNoShape">
              <a:avLst/>
            </a:prstTxWarp>
            <a:noAutofit/>
          </a:bodyPr>
          <a:lstStyle/>
          <a:p>
            <a:pPr algn="ctr" defTabSz="932010" fontAlgn="base">
              <a:spcBef>
                <a:spcPct val="0"/>
              </a:spcBef>
              <a:spcAft>
                <a:spcPct val="0"/>
              </a:spcAft>
            </a:pPr>
            <a:endParaRPr lang="en-US" sz="2243"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344429" y="1476623"/>
            <a:ext cx="5543930" cy="1201902"/>
          </a:xfrm>
          <a:prstGeom prst="rect">
            <a:avLst/>
          </a:prstGeom>
        </p:spPr>
        <p:txBody>
          <a:bodyPr>
            <a:noAutofit/>
          </a:bodyPr>
          <a:lstStyle>
            <a:lvl1pPr marL="0" indent="0">
              <a:buNone/>
              <a:defRPr sz="4079" b="0" cap="none" baseline="0">
                <a:gradFill>
                  <a:gsLst>
                    <a:gs pos="100000">
                      <a:schemeClr val="bg1"/>
                    </a:gs>
                    <a:gs pos="0">
                      <a:schemeClr val="bg1"/>
                    </a:gs>
                  </a:gsLst>
                  <a:lin ang="5400000" scaled="0"/>
                </a:gradFill>
                <a:latin typeface="+mj-lt"/>
              </a:defRPr>
            </a:lvl1pPr>
            <a:lvl2pPr marL="621435" indent="0">
              <a:buNone/>
              <a:defRPr sz="2753" b="1"/>
            </a:lvl2pPr>
            <a:lvl3pPr marL="1242872" indent="0">
              <a:buNone/>
              <a:defRPr sz="2447" b="1"/>
            </a:lvl3pPr>
            <a:lvl4pPr marL="1864307" indent="0">
              <a:buNone/>
              <a:defRPr sz="2141" b="1"/>
            </a:lvl4pPr>
            <a:lvl5pPr marL="2485743" indent="0">
              <a:buNone/>
              <a:defRPr sz="2141" b="1"/>
            </a:lvl5pPr>
            <a:lvl6pPr marL="3107179" indent="0">
              <a:buNone/>
              <a:defRPr sz="2141" b="1"/>
            </a:lvl6pPr>
            <a:lvl7pPr marL="3728615" indent="0">
              <a:buNone/>
              <a:defRPr sz="2141" b="1"/>
            </a:lvl7pPr>
            <a:lvl8pPr marL="4350050" indent="0">
              <a:buNone/>
              <a:defRPr sz="2141" b="1"/>
            </a:lvl8pPr>
            <a:lvl9pPr marL="4971486" indent="0">
              <a:buNone/>
              <a:defRPr sz="2141" b="1"/>
            </a:lvl9pPr>
          </a:lstStyle>
          <a:p>
            <a:pPr lvl="0"/>
            <a:r>
              <a:rPr lang="en-US" dirty="0" smtClean="0"/>
              <a:t>Click to edit Master text styles.</a:t>
            </a:r>
          </a:p>
        </p:txBody>
      </p:sp>
      <p:sp>
        <p:nvSpPr>
          <p:cNvPr id="9" name="Content Placeholder 5"/>
          <p:cNvSpPr>
            <a:spLocks noGrp="1"/>
          </p:cNvSpPr>
          <p:nvPr>
            <p:ph sz="quarter" idx="13"/>
          </p:nvPr>
        </p:nvSpPr>
        <p:spPr>
          <a:xfrm>
            <a:off x="6344430" y="2789431"/>
            <a:ext cx="5554778" cy="621530"/>
          </a:xfrm>
          <a:prstGeom prst="rect">
            <a:avLst/>
          </a:prstGeom>
        </p:spPr>
        <p:txBody>
          <a:bodyPr>
            <a:noAutofit/>
          </a:bodyPr>
          <a:lstStyle>
            <a:lvl1pPr marL="0" indent="0">
              <a:spcBef>
                <a:spcPts val="1224"/>
              </a:spcBef>
              <a:buFont typeface="Arial" pitchFamily="34" charset="0"/>
              <a:buNone/>
              <a:defRPr lang="en-US" sz="2039" kern="1200" spc="0" dirty="0" smtClean="0">
                <a:gradFill>
                  <a:gsLst>
                    <a:gs pos="100000">
                      <a:schemeClr val="bg1"/>
                    </a:gs>
                    <a:gs pos="0">
                      <a:schemeClr val="bg1"/>
                    </a:gs>
                  </a:gsLst>
                  <a:lin ang="5400000" scaled="0"/>
                </a:gradFill>
                <a:latin typeface="+mn-lt"/>
                <a:ea typeface="+mn-ea"/>
                <a:cs typeface="Segoe UI" pitchFamily="34" charset="0"/>
              </a:defRPr>
            </a:lvl1pPr>
            <a:lvl2pPr marL="932154" indent="-388397">
              <a:defRPr lang="en-US" sz="2141" kern="1200" dirty="0" smtClean="0">
                <a:solidFill>
                  <a:schemeClr val="bg2">
                    <a:lumMod val="50000"/>
                  </a:schemeClr>
                </a:solidFill>
                <a:latin typeface="+mn-lt"/>
                <a:ea typeface="+mn-ea"/>
                <a:cs typeface="Arial" pitchFamily="34" charset="0"/>
              </a:defRPr>
            </a:lvl2pPr>
            <a:lvl3pPr marL="932154" indent="-233038">
              <a:defRPr lang="en-US" sz="1937" kern="1200" dirty="0" smtClean="0">
                <a:solidFill>
                  <a:schemeClr val="bg2">
                    <a:lumMod val="50000"/>
                  </a:schemeClr>
                </a:solidFill>
                <a:latin typeface="+mn-lt"/>
                <a:ea typeface="+mn-ea"/>
                <a:cs typeface="Arial" pitchFamily="34" charset="0"/>
              </a:defRPr>
            </a:lvl3pPr>
            <a:lvl4pPr marL="1242872" indent="-233038">
              <a:defRPr lang="en-US" sz="1632" kern="1200" dirty="0" smtClean="0">
                <a:solidFill>
                  <a:schemeClr val="bg2">
                    <a:lumMod val="50000"/>
                  </a:schemeClr>
                </a:solidFill>
                <a:latin typeface="+mn-lt"/>
                <a:ea typeface="+mn-ea"/>
                <a:cs typeface="Arial" pitchFamily="34" charset="0"/>
              </a:defRPr>
            </a:lvl4pPr>
            <a:lvl5pPr marL="1475911" indent="-233038">
              <a:defRPr lang="en-US" sz="1632" kern="1200" dirty="0">
                <a:solidFill>
                  <a:schemeClr val="bg2">
                    <a:lumMod val="50000"/>
                  </a:schemeClr>
                </a:solidFill>
                <a:latin typeface="+mn-lt"/>
                <a:ea typeface="+mn-ea"/>
                <a:cs typeface="Arial" pitchFamily="34" charset="0"/>
              </a:defRPr>
            </a:lvl5pPr>
            <a:lvl6pPr>
              <a:defRPr sz="2141"/>
            </a:lvl6pPr>
            <a:lvl7pPr>
              <a:defRPr sz="2141"/>
            </a:lvl7pPr>
            <a:lvl8pPr>
              <a:defRPr sz="2141"/>
            </a:lvl8pPr>
            <a:lvl9pPr>
              <a:defRPr sz="2141"/>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6101615" cy="6994525"/>
          </a:xfrm>
        </p:spPr>
        <p:txBody>
          <a:bodyPr lIns="182880" anchor="ctr"/>
          <a:lstStyle>
            <a:lvl1pPr marL="0" indent="0" algn="l">
              <a:buNone/>
              <a:defRPr/>
            </a:lvl1pPr>
          </a:lstStyle>
          <a:p>
            <a:r>
              <a:rPr lang="en-US" dirty="0" smtClean="0"/>
              <a:t>Click to insert photo.</a:t>
            </a:r>
            <a:endParaRPr lang="en-US" dirty="0"/>
          </a:p>
        </p:txBody>
      </p:sp>
    </p:spTree>
    <p:extLst>
      <p:ext uri="{BB962C8B-B14F-4D97-AF65-F5344CB8AC3E}">
        <p14:creationId xmlns:p14="http://schemas.microsoft.com/office/powerpoint/2010/main" val="671210025"/>
      </p:ext>
    </p:extLst>
  </p:cSld>
  <p:clrMapOvr>
    <a:masterClrMapping/>
  </p:clrMapOvr>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2" y="874315"/>
            <a:ext cx="12436475" cy="52264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18" tIns="46618" rIns="46618" bIns="46618" numCol="1" spcCol="0" rtlCol="0" fromWordArt="0" anchor="ctr" anchorCtr="0" forceAA="0" compatLnSpc="1">
            <a:prstTxWarp prst="textNoShape">
              <a:avLst/>
            </a:prstTxWarp>
            <a:noAutofit/>
          </a:bodyPr>
          <a:lstStyle/>
          <a:p>
            <a:pPr algn="ctr" defTabSz="932010" fontAlgn="base">
              <a:spcBef>
                <a:spcPct val="0"/>
              </a:spcBef>
              <a:spcAft>
                <a:spcPct val="0"/>
              </a:spcAft>
            </a:pPr>
            <a:endParaRPr lang="en-US" sz="2243" dirty="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31280" y="1385091"/>
            <a:ext cx="11378776" cy="2920069"/>
          </a:xfrm>
          <a:prstGeom prst="rect">
            <a:avLst/>
          </a:prstGeom>
        </p:spPr>
        <p:txBody>
          <a:bodyPr>
            <a:normAutofit/>
          </a:bodyPr>
          <a:lstStyle>
            <a:lvl1pPr marL="0" indent="0">
              <a:lnSpc>
                <a:spcPct val="90000"/>
              </a:lnSpc>
              <a:buNone/>
              <a:defRPr sz="6525">
                <a:gradFill>
                  <a:gsLst>
                    <a:gs pos="100000">
                      <a:schemeClr val="bg1"/>
                    </a:gs>
                    <a:gs pos="0">
                      <a:schemeClr val="bg1"/>
                    </a:gs>
                  </a:gsLst>
                  <a:lin ang="5400000" scaled="0"/>
                </a:gradFill>
                <a:latin typeface="+mj-lt"/>
              </a:defRPr>
            </a:lvl1pPr>
            <a:lvl2pPr>
              <a:defRPr sz="6525">
                <a:solidFill>
                  <a:schemeClr val="tx2"/>
                </a:solidFill>
                <a:latin typeface="+mn-lt"/>
              </a:defRPr>
            </a:lvl2pPr>
          </a:lstStyle>
          <a:p>
            <a:pPr lvl="0"/>
            <a:r>
              <a:rPr lang="en-US" dirty="0" smtClean="0"/>
              <a:t>“Click to edit Master text styles”</a:t>
            </a:r>
          </a:p>
        </p:txBody>
      </p:sp>
      <p:sp>
        <p:nvSpPr>
          <p:cNvPr id="10"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
        <p:nvSpPr>
          <p:cNvPr id="11" name="Content Placeholder 4"/>
          <p:cNvSpPr>
            <a:spLocks noGrp="1"/>
          </p:cNvSpPr>
          <p:nvPr>
            <p:ph sz="quarter" idx="13"/>
          </p:nvPr>
        </p:nvSpPr>
        <p:spPr>
          <a:xfrm>
            <a:off x="531280" y="4429869"/>
            <a:ext cx="11378776" cy="480118"/>
          </a:xfrm>
          <a:prstGeom prst="rect">
            <a:avLst/>
          </a:prstGeom>
        </p:spPr>
        <p:txBody>
          <a:bodyPr>
            <a:normAutofit/>
          </a:bodyPr>
          <a:lstStyle>
            <a:lvl1pPr marL="0" indent="0">
              <a:lnSpc>
                <a:spcPct val="90000"/>
              </a:lnSpc>
              <a:buNone/>
              <a:defRPr sz="3671">
                <a:gradFill>
                  <a:gsLst>
                    <a:gs pos="100000">
                      <a:schemeClr val="bg1"/>
                    </a:gs>
                    <a:gs pos="0">
                      <a:schemeClr val="bg1"/>
                    </a:gs>
                  </a:gsLst>
                  <a:lin ang="5400000" scaled="0"/>
                </a:gradFill>
                <a:latin typeface="+mj-lt"/>
              </a:defRPr>
            </a:lvl1pPr>
            <a:lvl2pPr>
              <a:defRPr sz="6525">
                <a:solidFill>
                  <a:schemeClr val="tx2"/>
                </a:solidFill>
                <a:latin typeface="+mn-lt"/>
              </a:defRPr>
            </a:lvl2pPr>
          </a:lstStyle>
          <a:p>
            <a:pPr lvl="0"/>
            <a:r>
              <a:rPr lang="en-US" smtClean="0"/>
              <a:t>Click to edit Master text styles</a:t>
            </a:r>
          </a:p>
        </p:txBody>
      </p:sp>
    </p:spTree>
    <p:extLst>
      <p:ext uri="{BB962C8B-B14F-4D97-AF65-F5344CB8AC3E}">
        <p14:creationId xmlns:p14="http://schemas.microsoft.com/office/powerpoint/2010/main" val="715420269"/>
      </p:ext>
    </p:extLst>
  </p:cSld>
  <p:clrMapOvr>
    <a:masterClrMapping/>
  </p:clrMapOvr>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113964485"/>
      </p:ext>
    </p:extLst>
  </p:cSld>
  <p:clrMapOvr>
    <a:masterClrMapping/>
  </p:clrMapOvr>
  <p:transition>
    <p:fade/>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type="titleOnly" preserve="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1843182503"/>
      </p:ext>
    </p:extLst>
  </p:cSld>
  <p:clrMapOvr>
    <a:masterClrMapping/>
  </p:clrMapOvr>
  <p:transition>
    <p:fade/>
  </p:transition>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type="titleOnly" preserve="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364917935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40474233"/>
      </p:ext>
    </p:extLst>
  </p:cSld>
  <p:clrMapOvr>
    <a:masterClrMapping/>
  </p:clrMapOvr>
  <p:transition>
    <p:fade/>
  </p:transition>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smtClean="0"/>
              <a:t>Slide for Developer Code</a:t>
            </a:r>
            <a:endParaRPr lang="en-US" dirty="0"/>
          </a:p>
        </p:txBody>
      </p:sp>
      <p:sp>
        <p:nvSpPr>
          <p:cNvPr id="3" name="Rectangle 2"/>
          <p:cNvSpPr/>
          <p:nvPr userDrawn="1"/>
        </p:nvSpPr>
        <p:spPr bwMode="hidden">
          <a:xfrm>
            <a:off x="2" y="1178952"/>
            <a:ext cx="12436475" cy="581557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18" tIns="46618" rIns="46618" bIns="46618" numCol="1" spcCol="0" rtlCol="0" fromWordArt="0" anchor="ctr" anchorCtr="0" forceAA="0" compatLnSpc="1">
            <a:prstTxWarp prst="textNoShape">
              <a:avLst/>
            </a:prstTxWarp>
            <a:noAutofit/>
          </a:bodyPr>
          <a:lstStyle/>
          <a:p>
            <a:pPr algn="ctr" defTabSz="932010" fontAlgn="base">
              <a:spcBef>
                <a:spcPct val="0"/>
              </a:spcBef>
              <a:spcAft>
                <a:spcPct val="0"/>
              </a:spcAft>
            </a:pPr>
            <a:endParaRPr lang="en-US" sz="183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28850" y="1476624"/>
            <a:ext cx="11378776" cy="2027818"/>
          </a:xfrm>
        </p:spPr>
        <p:txBody>
          <a:bodyPr/>
          <a:lstStyle>
            <a:lvl1pPr marL="0" indent="0">
              <a:lnSpc>
                <a:spcPct val="95000"/>
              </a:lnSpc>
              <a:buNone/>
              <a:defRPr sz="3263">
                <a:gradFill>
                  <a:gsLst>
                    <a:gs pos="1250">
                      <a:srgbClr val="000000"/>
                    </a:gs>
                    <a:gs pos="100000">
                      <a:srgbClr val="000000"/>
                    </a:gs>
                  </a:gsLst>
                  <a:lin ang="5400000" scaled="0"/>
                </a:gradFill>
                <a:latin typeface="Consolas" pitchFamily="49" charset="0"/>
                <a:cs typeface="Consolas" pitchFamily="49" charset="0"/>
              </a:defRPr>
            </a:lvl1pPr>
            <a:lvl2pPr marL="346381"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84317"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814159"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50476"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48193233"/>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715399378"/>
      </p:ext>
    </p:extLst>
  </p:cSld>
  <p:clrMapOvr>
    <a:masterClrMapping/>
  </p:clrMapOvr>
  <p:transition>
    <p:fade/>
  </p:transition>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p:cSld name="Black Notes slide Layout">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31280" y="233154"/>
            <a:ext cx="11378776" cy="678031"/>
          </a:xfrm>
        </p:spPr>
        <p:txBody>
          <a:bodyPr/>
          <a:lstStyle>
            <a:lvl1pPr>
              <a:defRPr sz="4895"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29661" y="1476621"/>
            <a:ext cx="11375536" cy="2084319"/>
          </a:xfrm>
          <a:prstGeom prst="rect">
            <a:avLst/>
          </a:prstGeom>
        </p:spPr>
        <p:txBody>
          <a:bodyPr/>
          <a:lstStyle>
            <a:lvl1pPr marL="349619" indent="-34961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40967" indent="-29134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32317" indent="-29134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65396" indent="-23307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98476" indent="-23307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8"/>
            <a:ext cx="12436476" cy="631450"/>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71"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2204546831"/>
      </p:ext>
    </p:extLst>
  </p:cSld>
  <p:clrMapOvr>
    <a:masterClrMapping/>
  </p:clrMapOvr>
  <p:transition>
    <p:fade/>
  </p:transition>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userDrawn="1">
  <p:cSld name="Title and Content - Bullets">
    <p:spTree>
      <p:nvGrpSpPr>
        <p:cNvPr id="1" name=""/>
        <p:cNvGrpSpPr/>
        <p:nvPr/>
      </p:nvGrpSpPr>
      <p:grpSpPr>
        <a:xfrm>
          <a:off x="0" y="0"/>
          <a:ext cx="0" cy="0"/>
          <a:chOff x="0" y="0"/>
          <a:chExt cx="0" cy="0"/>
        </a:xfrm>
      </p:grpSpPr>
      <p:sp>
        <p:nvSpPr>
          <p:cNvPr id="4" name="Rectangle 3"/>
          <p:cNvSpPr/>
          <p:nvPr userDrawn="1"/>
        </p:nvSpPr>
        <p:spPr bwMode="auto">
          <a:xfrm>
            <a:off x="3" y="3975036"/>
            <a:ext cx="12436475" cy="3019494"/>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lIns="77660" tIns="38830" rIns="77660" bIns="38830" anchor="ctr"/>
          <a:lstStyle/>
          <a:p>
            <a:pPr algn="ctr" defTabSz="776307">
              <a:defRPr/>
            </a:pPr>
            <a:endParaRPr lang="en-US" sz="1530" dirty="0">
              <a:gradFill>
                <a:gsLst>
                  <a:gs pos="0">
                    <a:srgbClr val="FFFFFF"/>
                  </a:gs>
                  <a:gs pos="100000">
                    <a:srgbClr val="FFFFFF"/>
                  </a:gs>
                </a:gsLst>
                <a:lin ang="5400000" scaled="0"/>
              </a:gradFill>
            </a:endParaRPr>
          </a:p>
        </p:txBody>
      </p:sp>
      <p:sp>
        <p:nvSpPr>
          <p:cNvPr id="6" name="Title 1"/>
          <p:cNvSpPr>
            <a:spLocks noGrp="1"/>
          </p:cNvSpPr>
          <p:nvPr>
            <p:ph type="title"/>
          </p:nvPr>
        </p:nvSpPr>
        <p:spPr>
          <a:xfrm>
            <a:off x="430858" y="445106"/>
            <a:ext cx="11629838" cy="494398"/>
          </a:xfrm>
        </p:spPr>
        <p:txBody>
          <a:bodyPr/>
          <a:lstStyle>
            <a:lvl1pPr algn="l" defTabSz="931992" rtl="0" eaLnBrk="1" latinLnBrk="0" hangingPunct="1">
              <a:lnSpc>
                <a:spcPct val="90000"/>
              </a:lnSpc>
              <a:spcBef>
                <a:spcPct val="0"/>
              </a:spcBef>
              <a:buNone/>
              <a:defRPr lang="en-US" sz="3568" b="0" kern="1200" cap="none" spc="0" baseline="0" dirty="0">
                <a:ln w="3175">
                  <a:noFill/>
                </a:ln>
                <a:solidFill>
                  <a:schemeClr val="tx2">
                    <a:alpha val="99000"/>
                  </a:schemeClr>
                </a:solidFill>
                <a:effectLst/>
                <a:latin typeface="Segoe UI Light" pitchFamily="34" charset="0"/>
                <a:ea typeface="+mn-ea"/>
                <a:cs typeface="Arial" charset="0"/>
              </a:defRPr>
            </a:lvl1pPr>
          </a:lstStyle>
          <a:p>
            <a:r>
              <a:rPr lang="en-US" dirty="0" smtClean="0"/>
              <a:t>Click to edit Master title style</a:t>
            </a:r>
            <a:endParaRPr lang="en-US" dirty="0"/>
          </a:p>
        </p:txBody>
      </p:sp>
      <p:sp>
        <p:nvSpPr>
          <p:cNvPr id="7" name="Text Placeholder 4"/>
          <p:cNvSpPr>
            <a:spLocks noGrp="1"/>
          </p:cNvSpPr>
          <p:nvPr>
            <p:ph type="body" sz="quarter" idx="10"/>
          </p:nvPr>
        </p:nvSpPr>
        <p:spPr>
          <a:xfrm>
            <a:off x="430855" y="1222430"/>
            <a:ext cx="11629837" cy="2027818"/>
          </a:xfrm>
          <a:noFill/>
          <a:ln w="9525">
            <a:noFill/>
            <a:miter lim="800000"/>
            <a:headEnd/>
            <a:tailEnd/>
          </a:ln>
        </p:spPr>
        <p:txBody>
          <a:bodyPr vert="horz" wrap="square" lIns="0" tIns="0" rIns="0" bIns="0" numCol="1" anchor="t" anchorCtr="0" compatLnSpc="1">
            <a:prstTxWarp prst="textNoShape">
              <a:avLst/>
            </a:prstTxWarp>
            <a:spAutoFit/>
          </a:bodyPr>
          <a:lstStyle>
            <a:lvl1pPr marL="388281" indent="-388281">
              <a:buFont typeface="Arial" pitchFamily="34" charset="0"/>
              <a:buChar char="•"/>
              <a:defRPr lang="en-US" dirty="0" smtClean="0"/>
            </a:lvl1pPr>
            <a:lvl2pPr marL="674100" indent="-280425">
              <a:defRPr lang="en-US" baseline="0" dirty="0" smtClean="0"/>
            </a:lvl2pPr>
            <a:lvl3pPr>
              <a:defRPr lang="en-US" baseline="0" dirty="0" smtClean="0"/>
            </a:lvl3pPr>
            <a:lvl4pPr>
              <a:defRPr lang="en-US" baseline="0" dirty="0" smtClean="0"/>
            </a:lvl4pPr>
            <a:lvl5pPr>
              <a:defRPr lang="en-US" dirty="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9" name="Date Placeholder 3"/>
          <p:cNvSpPr txBox="1">
            <a:spLocks/>
          </p:cNvSpPr>
          <p:nvPr userDrawn="1"/>
        </p:nvSpPr>
        <p:spPr>
          <a:xfrm>
            <a:off x="8630218" y="6651295"/>
            <a:ext cx="3311466" cy="214437"/>
          </a:xfrm>
          <a:prstGeom prst="rect">
            <a:avLst/>
          </a:prstGeom>
        </p:spPr>
        <p:txBody>
          <a:bodyPr lIns="0" tIns="0" rIns="0" bIns="0" anchor="t"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918" dirty="0">
                <a:solidFill>
                  <a:srgbClr val="000000">
                    <a:lumMod val="65000"/>
                    <a:lumOff val="35000"/>
                  </a:srgbClr>
                </a:solidFill>
              </a:rPr>
              <a:t>Copyright© </a:t>
            </a:r>
            <a:r>
              <a:rPr lang="en-US" sz="918" dirty="0" smtClean="0">
                <a:solidFill>
                  <a:srgbClr val="000000">
                    <a:lumMod val="65000"/>
                    <a:lumOff val="35000"/>
                  </a:srgbClr>
                </a:solidFill>
              </a:rPr>
              <a:t>2012 </a:t>
            </a:r>
            <a:r>
              <a:rPr lang="en-US" sz="918" dirty="0">
                <a:solidFill>
                  <a:srgbClr val="000000">
                    <a:lumMod val="65000"/>
                    <a:lumOff val="35000"/>
                  </a:srgbClr>
                </a:solidFill>
              </a:rPr>
              <a:t>Microsoft Corporation</a:t>
            </a:r>
          </a:p>
        </p:txBody>
      </p:sp>
      <p:sp>
        <p:nvSpPr>
          <p:cNvPr id="10" name="Rectangle 9"/>
          <p:cNvSpPr/>
          <p:nvPr userDrawn="1"/>
        </p:nvSpPr>
        <p:spPr>
          <a:xfrm>
            <a:off x="5640062" y="6651295"/>
            <a:ext cx="1174341" cy="144069"/>
          </a:xfrm>
          <a:prstGeom prst="rect">
            <a:avLst/>
          </a:prstGeom>
        </p:spPr>
        <p:txBody>
          <a:bodyPr wrap="none" lIns="0" tIns="0" rIns="0" bIns="0" anchor="t" anchorCtr="0">
            <a:spAutoFit/>
          </a:bodyPr>
          <a:lstStyle/>
          <a:p>
            <a:pPr defTabSz="932559"/>
            <a:r>
              <a:rPr lang="en-US" sz="918" b="1" dirty="0">
                <a:solidFill>
                  <a:srgbClr val="000000">
                    <a:lumMod val="65000"/>
                    <a:lumOff val="35000"/>
                  </a:srgbClr>
                </a:solidFill>
              </a:rPr>
              <a:t>NDA Disclosure Only</a:t>
            </a:r>
          </a:p>
        </p:txBody>
      </p:sp>
    </p:spTree>
    <p:extLst>
      <p:ext uri="{BB962C8B-B14F-4D97-AF65-F5344CB8AC3E}">
        <p14:creationId xmlns:p14="http://schemas.microsoft.com/office/powerpoint/2010/main" val="4199336902"/>
      </p:ext>
    </p:extLst>
  </p:cSld>
  <p:clrMapOvr>
    <a:masterClrMapping/>
  </p:clrMapOvr>
  <p:transition>
    <p:fade/>
  </p:transition>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cSld name="Quote ">
    <p:spTree>
      <p:nvGrpSpPr>
        <p:cNvPr id="1" name=""/>
        <p:cNvGrpSpPr/>
        <p:nvPr/>
      </p:nvGrpSpPr>
      <p:grpSpPr>
        <a:xfrm>
          <a:off x="0" y="0"/>
          <a:ext cx="0" cy="0"/>
          <a:chOff x="0" y="0"/>
          <a:chExt cx="0" cy="0"/>
        </a:xfrm>
      </p:grpSpPr>
      <p:sp>
        <p:nvSpPr>
          <p:cNvPr id="5" name="Content Placeholder 4"/>
          <p:cNvSpPr>
            <a:spLocks noGrp="1"/>
          </p:cNvSpPr>
          <p:nvPr>
            <p:ph sz="quarter" idx="11" hasCustomPrompt="1"/>
          </p:nvPr>
        </p:nvSpPr>
        <p:spPr>
          <a:xfrm>
            <a:off x="531280" y="1385091"/>
            <a:ext cx="11378776" cy="2920069"/>
          </a:xfrm>
          <a:prstGeom prst="rect">
            <a:avLst/>
          </a:prstGeom>
        </p:spPr>
        <p:txBody>
          <a:bodyPr>
            <a:normAutofit/>
          </a:bodyPr>
          <a:lstStyle>
            <a:lvl1pPr marL="0" indent="0">
              <a:lnSpc>
                <a:spcPct val="90000"/>
              </a:lnSpc>
              <a:buNone/>
              <a:defRPr sz="6525">
                <a:gradFill>
                  <a:gsLst>
                    <a:gs pos="100000">
                      <a:schemeClr val="tx2"/>
                    </a:gs>
                    <a:gs pos="0">
                      <a:schemeClr val="tx2"/>
                    </a:gs>
                  </a:gsLst>
                  <a:lin ang="5400000" scaled="0"/>
                </a:gradFill>
                <a:latin typeface="+mj-lt"/>
              </a:defRPr>
            </a:lvl1pPr>
            <a:lvl2pPr>
              <a:defRPr sz="6525">
                <a:solidFill>
                  <a:schemeClr val="tx2"/>
                </a:solidFill>
                <a:latin typeface="+mn-lt"/>
              </a:defRPr>
            </a:lvl2pPr>
          </a:lstStyle>
          <a:p>
            <a:pPr lvl="0"/>
            <a:r>
              <a:rPr lang="en-US" dirty="0" smtClean="0"/>
              <a:t>“Click to edit Master text styles”</a:t>
            </a:r>
          </a:p>
        </p:txBody>
      </p:sp>
      <p:sp>
        <p:nvSpPr>
          <p:cNvPr id="10"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
        <p:nvSpPr>
          <p:cNvPr id="11" name="Content Placeholder 4"/>
          <p:cNvSpPr>
            <a:spLocks noGrp="1"/>
          </p:cNvSpPr>
          <p:nvPr>
            <p:ph sz="quarter" idx="13"/>
          </p:nvPr>
        </p:nvSpPr>
        <p:spPr>
          <a:xfrm>
            <a:off x="531280" y="4429869"/>
            <a:ext cx="11378776" cy="480118"/>
          </a:xfrm>
          <a:prstGeom prst="rect">
            <a:avLst/>
          </a:prstGeom>
        </p:spPr>
        <p:txBody>
          <a:bodyPr>
            <a:normAutofit/>
          </a:bodyPr>
          <a:lstStyle>
            <a:lvl1pPr marL="0" indent="0">
              <a:lnSpc>
                <a:spcPct val="90000"/>
              </a:lnSpc>
              <a:buNone/>
              <a:defRPr sz="3671">
                <a:gradFill>
                  <a:gsLst>
                    <a:gs pos="100000">
                      <a:schemeClr val="bg2"/>
                    </a:gs>
                    <a:gs pos="0">
                      <a:schemeClr val="bg2"/>
                    </a:gs>
                  </a:gsLst>
                  <a:lin ang="5400000" scaled="0"/>
                </a:gradFill>
                <a:latin typeface="+mj-lt"/>
              </a:defRPr>
            </a:lvl1pPr>
            <a:lvl2pPr>
              <a:defRPr sz="6525">
                <a:solidFill>
                  <a:schemeClr val="tx2"/>
                </a:solidFill>
                <a:latin typeface="+mn-lt"/>
              </a:defRPr>
            </a:lvl2pPr>
          </a:lstStyle>
          <a:p>
            <a:pPr lvl="0"/>
            <a:r>
              <a:rPr lang="en-US" smtClean="0"/>
              <a:t>Click to edit Master text styles</a:t>
            </a:r>
          </a:p>
        </p:txBody>
      </p:sp>
    </p:spTree>
    <p:extLst>
      <p:ext uri="{BB962C8B-B14F-4D97-AF65-F5344CB8AC3E}">
        <p14:creationId xmlns:p14="http://schemas.microsoft.com/office/powerpoint/2010/main" val="3155563844"/>
      </p:ext>
    </p:extLst>
  </p:cSld>
  <p:clrMapOvr>
    <a:masterClrMapping/>
  </p:clrMapOvr>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type="blank">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1257224"/>
      </p:ext>
    </p:extLst>
  </p:cSld>
  <p:clrMapOvr>
    <a:masterClrMapping/>
  </p:clrMapOvr>
  <p:transition>
    <p:fade/>
  </p:transition>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userDrawn="1">
  <p:cSld name="2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68761051"/>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1_Title Slid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98580" y="2151537"/>
            <a:ext cx="10445796" cy="1017048"/>
          </a:xfrm>
        </p:spPr>
        <p:txBody>
          <a:bodyPr anchor="b" anchorCtr="0"/>
          <a:lstStyle>
            <a:lvl1pPr>
              <a:defRPr sz="7341" spc="-153"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98580" y="3494024"/>
            <a:ext cx="10445796" cy="508524"/>
          </a:xfrm>
        </p:spPr>
        <p:txBody>
          <a:bodyPr>
            <a:noAutofit/>
          </a:bodyPr>
          <a:lstStyle>
            <a:lvl1pPr marL="0" indent="0">
              <a:spcBef>
                <a:spcPts val="0"/>
              </a:spcBef>
              <a:buNone/>
              <a:defRPr spc="-71"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315006341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98580" y="2151537"/>
            <a:ext cx="10445796" cy="1017048"/>
          </a:xfrm>
        </p:spPr>
        <p:txBody>
          <a:bodyPr anchor="b" anchorCtr="0"/>
          <a:lstStyle>
            <a:lvl1pPr>
              <a:defRPr sz="7343" spc="-153"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98580" y="3494024"/>
            <a:ext cx="10445796" cy="508524"/>
          </a:xfrm>
        </p:spPr>
        <p:txBody>
          <a:bodyPr>
            <a:noAutofit/>
          </a:bodyPr>
          <a:lstStyle>
            <a:lvl1pPr marL="0" indent="0">
              <a:spcBef>
                <a:spcPts val="0"/>
              </a:spcBef>
              <a:buNone/>
              <a:defRPr spc="-71"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769724" y="4971002"/>
            <a:ext cx="4450767" cy="2087525"/>
          </a:xfrm>
          <a:prstGeom prst="rect">
            <a:avLst/>
          </a:prstGeom>
        </p:spPr>
      </p:pic>
    </p:spTree>
    <p:extLst>
      <p:ext uri="{BB962C8B-B14F-4D97-AF65-F5344CB8AC3E}">
        <p14:creationId xmlns:p14="http://schemas.microsoft.com/office/powerpoint/2010/main" val="308372155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userDrawn="1">
  <p:cSld name="Divider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9660" y="2875735"/>
            <a:ext cx="11375536" cy="1243058"/>
          </a:xfrm>
        </p:spPr>
        <p:txBody>
          <a:bodyPr anchor="b" anchorCtr="0"/>
          <a:lstStyle>
            <a:lvl1pPr>
              <a:defRPr sz="8975" spc="-306"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10606061" y="6322671"/>
            <a:ext cx="1547688" cy="407942"/>
          </a:xfrm>
          <a:prstGeom prst="rect">
            <a:avLst/>
          </a:prstGeom>
        </p:spPr>
      </p:pic>
    </p:spTree>
    <p:extLst>
      <p:ext uri="{BB962C8B-B14F-4D97-AF65-F5344CB8AC3E}">
        <p14:creationId xmlns:p14="http://schemas.microsoft.com/office/powerpoint/2010/main" val="1157570600"/>
      </p:ext>
    </p:extLst>
  </p:cSld>
  <p:clrMapOvr>
    <a:masterClrMapping/>
  </p:clrMapOvr>
  <p:transition>
    <p:fade/>
  </p:transition>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92911" y="4429866"/>
            <a:ext cx="10445795" cy="470856"/>
          </a:xfrm>
        </p:spPr>
        <p:txBody>
          <a:bodyPr>
            <a:noAutofit/>
          </a:bodyPr>
          <a:lstStyle>
            <a:lvl1pPr marL="0" indent="0" algn="l">
              <a:lnSpc>
                <a:spcPct val="90000"/>
              </a:lnSpc>
              <a:spcBef>
                <a:spcPts val="0"/>
              </a:spcBef>
              <a:buNone/>
              <a:defRPr lang="en-US" sz="3672" kern="1200" spc="-71" baseline="0" dirty="0">
                <a:gradFill>
                  <a:gsLst>
                    <a:gs pos="2083">
                      <a:schemeClr val="bg2"/>
                    </a:gs>
                    <a:gs pos="99000">
                      <a:schemeClr val="bg2"/>
                    </a:gs>
                  </a:gsLst>
                  <a:lin ang="5400000" scaled="0"/>
                </a:gradFill>
                <a:latin typeface="+mj-lt"/>
                <a:ea typeface="+mn-ea"/>
                <a:cs typeface="+mn-cs"/>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pPr marL="0" marR="0" lvl="0" indent="0" algn="l" defTabSz="932559"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92910" y="2794218"/>
            <a:ext cx="10453896" cy="1406089"/>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791" b="0" kern="1200" cap="none" spc="-408"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92911" y="1476622"/>
            <a:ext cx="10445796" cy="932293"/>
          </a:xfrm>
        </p:spPr>
        <p:txBody>
          <a:bodyPr wrap="square" anchor="b">
            <a:noAutofit/>
          </a:bodyPr>
          <a:lstStyle>
            <a:lvl1pPr marL="0" indent="0">
              <a:buNone/>
              <a:defRPr sz="6731" spc="-153"/>
            </a:lvl1pPr>
          </a:lstStyle>
          <a:p>
            <a:pPr lvl="0"/>
            <a:r>
              <a:rPr lang="en-US" smtClean="0"/>
              <a:t>Click to edit Master text styles</a:t>
            </a:r>
          </a:p>
        </p:txBody>
      </p:sp>
    </p:spTree>
    <p:extLst>
      <p:ext uri="{BB962C8B-B14F-4D97-AF65-F5344CB8AC3E}">
        <p14:creationId xmlns:p14="http://schemas.microsoft.com/office/powerpoint/2010/main" val="52736522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userDrawn="1">
  <p:cSld name="1_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bg2"/>
                    </a:gs>
                    <a:gs pos="0">
                      <a:schemeClr val="bg2"/>
                    </a:gs>
                  </a:gsLst>
                  <a:lin ang="5400000" scaled="0"/>
                </a:gradFill>
                <a:latin typeface="+mj-lt"/>
              </a:defRPr>
            </a:lvl1pPr>
            <a:lvl2pPr marL="0" indent="0">
              <a:buNone/>
              <a:defRPr sz="2040">
                <a:gradFill>
                  <a:gsLst>
                    <a:gs pos="100000">
                      <a:schemeClr val="bg2"/>
                    </a:gs>
                    <a:gs pos="0">
                      <a:schemeClr val="bg2"/>
                    </a:gs>
                  </a:gsLst>
                  <a:lin ang="5400000" scaled="0"/>
                </a:gradFill>
              </a:defRPr>
            </a:lvl2pPr>
            <a:lvl3pPr marL="236387" indent="0">
              <a:buNone/>
              <a:defRPr sz="2040">
                <a:gradFill>
                  <a:gsLst>
                    <a:gs pos="100000">
                      <a:schemeClr val="bg2"/>
                    </a:gs>
                    <a:gs pos="0">
                      <a:schemeClr val="bg2"/>
                    </a:gs>
                  </a:gsLst>
                  <a:lin ang="5400000" scaled="0"/>
                </a:gradFill>
              </a:defRPr>
            </a:lvl3pPr>
            <a:lvl4pPr marL="466298" indent="0">
              <a:buNone/>
              <a:defRPr sz="2040">
                <a:gradFill>
                  <a:gsLst>
                    <a:gs pos="100000">
                      <a:schemeClr val="bg2"/>
                    </a:gs>
                    <a:gs pos="0">
                      <a:schemeClr val="bg2"/>
                    </a:gs>
                  </a:gsLst>
                  <a:lin ang="5400000" scaled="0"/>
                </a:gradFill>
              </a:defRPr>
            </a:lvl4pPr>
            <a:lvl5pPr marL="707543" indent="0">
              <a:buNone/>
              <a:defRPr sz="2040">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1463485963"/>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4075357253"/>
      </p:ext>
    </p:extLst>
  </p:cSld>
  <p:clrMapOvr>
    <a:masterClrMapping/>
  </p:clrMapOvr>
  <p:transition>
    <p:fade/>
  </p:transition>
  <p:timing>
    <p:tnLst>
      <p:par>
        <p:cTn id="1" dur="indefinite" restart="never" nodeType="tmRoot"/>
      </p:par>
    </p:tn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preserve="1" userDrawn="1">
  <p:cSld name="1_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718" y="0"/>
            <a:ext cx="6108095"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31279" y="1476622"/>
            <a:ext cx="5338712" cy="1695079"/>
          </a:xfrm>
          <a:prstGeom prst="rect">
            <a:avLst/>
          </a:prstGeom>
        </p:spPr>
        <p:txBody>
          <a:bodyPr>
            <a:noAutofit/>
          </a:bodyPr>
          <a:lstStyle>
            <a:lvl1pPr marL="0" indent="0">
              <a:buNone/>
              <a:defRPr sz="4080" b="0" cap="none" baseline="0">
                <a:gradFill>
                  <a:gsLst>
                    <a:gs pos="100000">
                      <a:schemeClr val="bg1"/>
                    </a:gs>
                    <a:gs pos="0">
                      <a:schemeClr val="bg1"/>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smtClean="0"/>
              <a:t>Click to edit Master text styles.</a:t>
            </a:r>
          </a:p>
        </p:txBody>
      </p:sp>
      <p:sp>
        <p:nvSpPr>
          <p:cNvPr id="6" name="Content Placeholder 5"/>
          <p:cNvSpPr>
            <a:spLocks noGrp="1"/>
          </p:cNvSpPr>
          <p:nvPr>
            <p:ph sz="quarter" idx="4"/>
          </p:nvPr>
        </p:nvSpPr>
        <p:spPr>
          <a:xfrm>
            <a:off x="6313878" y="1715387"/>
            <a:ext cx="5596178" cy="339016"/>
          </a:xfrm>
          <a:prstGeom prst="rect">
            <a:avLst/>
          </a:prstGeom>
        </p:spPr>
        <p:txBody>
          <a:bodyPr>
            <a:noAutofit/>
          </a:bodyPr>
          <a:lstStyle>
            <a:lvl1pPr marL="0" indent="0">
              <a:spcBef>
                <a:spcPts val="1224"/>
              </a:spcBef>
              <a:buNone/>
              <a:defRPr lang="en-US" sz="2040" kern="1200" spc="0" dirty="0" smtClean="0">
                <a:gradFill>
                  <a:gsLst>
                    <a:gs pos="100000">
                      <a:schemeClr val="bg2"/>
                    </a:gs>
                    <a:gs pos="0">
                      <a:schemeClr val="bg2"/>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smtClean="0"/>
              <a:t>Click to edit Master text styles</a:t>
            </a:r>
          </a:p>
        </p:txBody>
      </p:sp>
    </p:spTree>
    <p:extLst>
      <p:ext uri="{BB962C8B-B14F-4D97-AF65-F5344CB8AC3E}">
        <p14:creationId xmlns:p14="http://schemas.microsoft.com/office/powerpoint/2010/main" val="323637068"/>
      </p:ext>
    </p:extLst>
  </p:cSld>
  <p:clrMapOvr>
    <a:masterClrMapping/>
  </p:clrMapOvr>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preserve="1" userDrawn="1">
  <p:cSld name="3_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1" y="0"/>
            <a:ext cx="6346198"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31279" y="1476623"/>
            <a:ext cx="5543930" cy="1201902"/>
          </a:xfrm>
          <a:prstGeom prst="rect">
            <a:avLst/>
          </a:prstGeom>
        </p:spPr>
        <p:txBody>
          <a:bodyPr>
            <a:noAutofit/>
          </a:bodyPr>
          <a:lstStyle>
            <a:lvl1pPr marL="0" indent="0">
              <a:buNone/>
              <a:defRPr sz="4080" b="0" cap="none" baseline="0">
                <a:gradFill>
                  <a:gsLst>
                    <a:gs pos="100000">
                      <a:schemeClr val="bg1"/>
                    </a:gs>
                    <a:gs pos="0">
                      <a:schemeClr val="bg1"/>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smtClean="0"/>
              <a:t>Click to edit Master text styles.</a:t>
            </a:r>
          </a:p>
        </p:txBody>
      </p:sp>
      <p:sp>
        <p:nvSpPr>
          <p:cNvPr id="9" name="Content Placeholder 5"/>
          <p:cNvSpPr>
            <a:spLocks noGrp="1"/>
          </p:cNvSpPr>
          <p:nvPr>
            <p:ph sz="quarter" idx="13"/>
          </p:nvPr>
        </p:nvSpPr>
        <p:spPr>
          <a:xfrm>
            <a:off x="53127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1"/>
                    </a:gs>
                    <a:gs pos="0">
                      <a:schemeClr val="bg1"/>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smtClean="0"/>
              <a:t>Click to edit Master text styles</a:t>
            </a:r>
          </a:p>
        </p:txBody>
      </p:sp>
    </p:spTree>
    <p:extLst>
      <p:ext uri="{BB962C8B-B14F-4D97-AF65-F5344CB8AC3E}">
        <p14:creationId xmlns:p14="http://schemas.microsoft.com/office/powerpoint/2010/main" val="1551492287"/>
      </p:ext>
    </p:extLst>
  </p:cSld>
  <p:clrMapOvr>
    <a:masterClrMapping/>
  </p:clrMapOvr>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6088658" y="0"/>
            <a:ext cx="6347816"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344429" y="1476623"/>
            <a:ext cx="5543930" cy="1201902"/>
          </a:xfrm>
          <a:prstGeom prst="rect">
            <a:avLst/>
          </a:prstGeom>
        </p:spPr>
        <p:txBody>
          <a:bodyPr>
            <a:noAutofit/>
          </a:bodyPr>
          <a:lstStyle>
            <a:lvl1pPr marL="0" indent="0">
              <a:buNone/>
              <a:defRPr sz="4080" b="0" cap="none" baseline="0">
                <a:gradFill>
                  <a:gsLst>
                    <a:gs pos="100000">
                      <a:schemeClr val="bg1"/>
                    </a:gs>
                    <a:gs pos="0">
                      <a:schemeClr val="bg1"/>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smtClean="0"/>
              <a:t>Click to edit Master text styles.</a:t>
            </a:r>
          </a:p>
        </p:txBody>
      </p:sp>
      <p:sp>
        <p:nvSpPr>
          <p:cNvPr id="9" name="Content Placeholder 5"/>
          <p:cNvSpPr>
            <a:spLocks noGrp="1"/>
          </p:cNvSpPr>
          <p:nvPr>
            <p:ph sz="quarter" idx="13"/>
          </p:nvPr>
        </p:nvSpPr>
        <p:spPr>
          <a:xfrm>
            <a:off x="634442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1"/>
                    </a:gs>
                    <a:gs pos="0">
                      <a:schemeClr val="bg1"/>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6101615" cy="6994525"/>
          </a:xfrm>
        </p:spPr>
        <p:txBody>
          <a:bodyPr lIns="182880" anchor="ctr"/>
          <a:lstStyle>
            <a:lvl1pPr marL="0" indent="0" algn="l">
              <a:buNone/>
              <a:defRPr/>
            </a:lvl1pPr>
          </a:lstStyle>
          <a:p>
            <a:r>
              <a:rPr lang="en-US" dirty="0" smtClean="0"/>
              <a:t>Click to insert photo.</a:t>
            </a:r>
            <a:endParaRPr lang="en-US" dirty="0"/>
          </a:p>
        </p:txBody>
      </p:sp>
    </p:spTree>
    <p:extLst>
      <p:ext uri="{BB962C8B-B14F-4D97-AF65-F5344CB8AC3E}">
        <p14:creationId xmlns:p14="http://schemas.microsoft.com/office/powerpoint/2010/main" val="2696649470"/>
      </p:ext>
    </p:extLst>
  </p:cSld>
  <p:clrMapOvr>
    <a:masterClrMapping/>
  </p:clrMapOvr>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1" y="874315"/>
            <a:ext cx="12436475" cy="52264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31279" y="1385089"/>
            <a:ext cx="11378776" cy="2920069"/>
          </a:xfrm>
          <a:prstGeom prst="rect">
            <a:avLst/>
          </a:prstGeom>
        </p:spPr>
        <p:txBody>
          <a:bodyPr>
            <a:normAutofit/>
          </a:bodyPr>
          <a:lstStyle>
            <a:lvl1pPr marL="0" indent="0">
              <a:lnSpc>
                <a:spcPct val="90000"/>
              </a:lnSpc>
              <a:buNone/>
              <a:defRPr sz="6527">
                <a:gradFill>
                  <a:gsLst>
                    <a:gs pos="100000">
                      <a:schemeClr val="bg1"/>
                    </a:gs>
                    <a:gs pos="0">
                      <a:schemeClr val="bg1"/>
                    </a:gs>
                  </a:gsLst>
                  <a:lin ang="5400000" scaled="0"/>
                </a:gradFill>
                <a:latin typeface="+mj-lt"/>
              </a:defRPr>
            </a:lvl1pPr>
            <a:lvl2pPr>
              <a:defRPr sz="6527">
                <a:solidFill>
                  <a:schemeClr val="tx2"/>
                </a:solidFill>
                <a:latin typeface="+mn-lt"/>
              </a:defRPr>
            </a:lvl2pPr>
          </a:lstStyle>
          <a:p>
            <a:pPr lvl="0"/>
            <a:r>
              <a:rPr lang="en-US" dirty="0" smtClean="0"/>
              <a:t>“Click to edit Master text styles”</a:t>
            </a:r>
          </a:p>
        </p:txBody>
      </p:sp>
      <p:sp>
        <p:nvSpPr>
          <p:cNvPr id="10"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
        <p:nvSpPr>
          <p:cNvPr id="11" name="Content Placeholder 4"/>
          <p:cNvSpPr>
            <a:spLocks noGrp="1"/>
          </p:cNvSpPr>
          <p:nvPr>
            <p:ph sz="quarter" idx="13"/>
          </p:nvPr>
        </p:nvSpPr>
        <p:spPr>
          <a:xfrm>
            <a:off x="531279" y="4429867"/>
            <a:ext cx="11378776" cy="480118"/>
          </a:xfrm>
          <a:prstGeom prst="rect">
            <a:avLst/>
          </a:prstGeom>
        </p:spPr>
        <p:txBody>
          <a:bodyPr>
            <a:normAutofit/>
          </a:bodyPr>
          <a:lstStyle>
            <a:lvl1pPr marL="0" indent="0">
              <a:lnSpc>
                <a:spcPct val="90000"/>
              </a:lnSpc>
              <a:buNone/>
              <a:defRPr sz="3672">
                <a:gradFill>
                  <a:gsLst>
                    <a:gs pos="100000">
                      <a:schemeClr val="bg1"/>
                    </a:gs>
                    <a:gs pos="0">
                      <a:schemeClr val="bg1"/>
                    </a:gs>
                  </a:gsLst>
                  <a:lin ang="5400000" scaled="0"/>
                </a:gradFill>
                <a:latin typeface="+mj-lt"/>
              </a:defRPr>
            </a:lvl1pPr>
            <a:lvl2pPr>
              <a:defRPr sz="6527">
                <a:solidFill>
                  <a:schemeClr val="tx2"/>
                </a:solidFill>
                <a:latin typeface="+mn-lt"/>
              </a:defRPr>
            </a:lvl2pPr>
          </a:lstStyle>
          <a:p>
            <a:pPr lvl="0"/>
            <a:r>
              <a:rPr lang="en-US" smtClean="0"/>
              <a:t>Click to edit Master text styles</a:t>
            </a:r>
          </a:p>
        </p:txBody>
      </p:sp>
    </p:spTree>
    <p:extLst>
      <p:ext uri="{BB962C8B-B14F-4D97-AF65-F5344CB8AC3E}">
        <p14:creationId xmlns:p14="http://schemas.microsoft.com/office/powerpoint/2010/main" val="2505922649"/>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2191660572"/>
      </p:ext>
    </p:extLst>
  </p:cSld>
  <p:clrMapOvr>
    <a:masterClrMapping/>
  </p:clrMapOvr>
  <p:transition>
    <p:fade/>
  </p:transition>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type="titleOnly" preserve="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1920121201"/>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type="titleOnly" preserve="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23650966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0448178"/>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smtClean="0"/>
              <a:t>Slide for Developer Code</a:t>
            </a:r>
            <a:endParaRPr lang="en-US" dirty="0"/>
          </a:p>
        </p:txBody>
      </p:sp>
      <p:sp>
        <p:nvSpPr>
          <p:cNvPr id="3" name="Rectangle 2"/>
          <p:cNvSpPr/>
          <p:nvPr userDrawn="1"/>
        </p:nvSpPr>
        <p:spPr bwMode="hidden">
          <a:xfrm>
            <a:off x="1" y="1178952"/>
            <a:ext cx="12436475" cy="581557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1836"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28849" y="1476622"/>
            <a:ext cx="11378776" cy="2027818"/>
          </a:xfrm>
        </p:spPr>
        <p:txBody>
          <a:bodyPr/>
          <a:lstStyle>
            <a:lvl1pPr marL="0" indent="0">
              <a:lnSpc>
                <a:spcPct val="95000"/>
              </a:lnSpc>
              <a:buNone/>
              <a:defRPr sz="3264">
                <a:gradFill>
                  <a:gsLst>
                    <a:gs pos="1250">
                      <a:srgbClr val="000000"/>
                    </a:gs>
                    <a:gs pos="100000">
                      <a:srgbClr val="000000"/>
                    </a:gs>
                  </a:gsLst>
                  <a:lin ang="5400000" scaled="0"/>
                </a:gradFill>
                <a:latin typeface="Consolas" pitchFamily="49" charset="0"/>
                <a:cs typeface="Consolas" pitchFamily="49" charset="0"/>
              </a:defRPr>
            </a:lvl1pPr>
            <a:lvl2pPr marL="346486"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84492"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81440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50791"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6278315"/>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preserve="1">
  <p:cSld name="Black Notes slide Layout">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31279" y="233152"/>
            <a:ext cx="11378776" cy="678031"/>
          </a:xfrm>
        </p:spPr>
        <p:txBody>
          <a:bodyPr/>
          <a:lstStyle>
            <a:lvl1pPr>
              <a:defRPr sz="4896"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29660" y="1476621"/>
            <a:ext cx="11375536" cy="2084319"/>
          </a:xfrm>
          <a:prstGeom prst="rect">
            <a:avLst/>
          </a:prstGeom>
        </p:spPr>
        <p:txBody>
          <a:bodyPr/>
          <a:lstStyle>
            <a:lvl1pPr marL="349724" indent="-349724">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41160" indent="-29143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32597" indent="-29143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65746" indent="-23314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98895" indent="-23314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72"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1043506219"/>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lgn="l" defTabSz="932742" rtl="0" eaLnBrk="1" latinLnBrk="0" hangingPunct="1">
              <a:lnSpc>
                <a:spcPct val="90000"/>
              </a:lnSpc>
              <a:spcBef>
                <a:spcPct val="0"/>
              </a:spcBef>
              <a:buNone/>
              <a:defRPr lang="en-US" sz="8800" b="0" kern="1200" cap="none" spc="-100"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762536910"/>
      </p:ext>
    </p:extLst>
  </p:cSld>
  <p:clrMapOvr>
    <a:masterClrMapping/>
  </p:clrMapOvr>
  <p:transition>
    <p:fade/>
  </p:transition>
  <p:timing>
    <p:tnLst>
      <p:par>
        <p:cTn id="1" dur="indefinite" restart="never" nodeType="tmRoot"/>
      </p:par>
    </p:tn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userDrawn="1">
  <p:cSld name="Title and Content - Bullets">
    <p:spTree>
      <p:nvGrpSpPr>
        <p:cNvPr id="1" name=""/>
        <p:cNvGrpSpPr/>
        <p:nvPr/>
      </p:nvGrpSpPr>
      <p:grpSpPr>
        <a:xfrm>
          <a:off x="0" y="0"/>
          <a:ext cx="0" cy="0"/>
          <a:chOff x="0" y="0"/>
          <a:chExt cx="0" cy="0"/>
        </a:xfrm>
      </p:grpSpPr>
      <p:sp>
        <p:nvSpPr>
          <p:cNvPr id="4" name="Rectangle 3"/>
          <p:cNvSpPr/>
          <p:nvPr userDrawn="1"/>
        </p:nvSpPr>
        <p:spPr bwMode="auto">
          <a:xfrm>
            <a:off x="2" y="3975034"/>
            <a:ext cx="12436475" cy="3019494"/>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lIns="77680" tIns="38840" rIns="77680" bIns="38840" anchor="ctr"/>
          <a:lstStyle/>
          <a:p>
            <a:pPr algn="ctr" defTabSz="776540">
              <a:defRPr/>
            </a:pPr>
            <a:endParaRPr lang="en-US" sz="1530" dirty="0">
              <a:gradFill>
                <a:gsLst>
                  <a:gs pos="0">
                    <a:srgbClr val="FFFFFF"/>
                  </a:gs>
                  <a:gs pos="100000">
                    <a:srgbClr val="FFFFFF"/>
                  </a:gs>
                </a:gsLst>
                <a:lin ang="5400000" scaled="0"/>
              </a:gradFill>
            </a:endParaRPr>
          </a:p>
        </p:txBody>
      </p:sp>
      <p:sp>
        <p:nvSpPr>
          <p:cNvPr id="6" name="Title 1"/>
          <p:cNvSpPr>
            <a:spLocks noGrp="1"/>
          </p:cNvSpPr>
          <p:nvPr>
            <p:ph type="title"/>
          </p:nvPr>
        </p:nvSpPr>
        <p:spPr>
          <a:xfrm>
            <a:off x="430857" y="445106"/>
            <a:ext cx="11629838" cy="494398"/>
          </a:xfrm>
        </p:spPr>
        <p:txBody>
          <a:bodyPr/>
          <a:lstStyle>
            <a:lvl1pPr algn="l" defTabSz="932271" rtl="0" eaLnBrk="1" latinLnBrk="0" hangingPunct="1">
              <a:lnSpc>
                <a:spcPct val="90000"/>
              </a:lnSpc>
              <a:spcBef>
                <a:spcPct val="0"/>
              </a:spcBef>
              <a:buNone/>
              <a:defRPr lang="en-US" sz="3569" b="0" kern="1200" cap="none" spc="0" baseline="0" dirty="0">
                <a:ln w="3175">
                  <a:noFill/>
                </a:ln>
                <a:solidFill>
                  <a:schemeClr val="tx2">
                    <a:alpha val="99000"/>
                  </a:schemeClr>
                </a:solidFill>
                <a:effectLst/>
                <a:latin typeface="Segoe UI Light" pitchFamily="34" charset="0"/>
                <a:ea typeface="+mn-ea"/>
                <a:cs typeface="Arial" charset="0"/>
              </a:defRPr>
            </a:lvl1pPr>
          </a:lstStyle>
          <a:p>
            <a:r>
              <a:rPr lang="en-US" dirty="0" smtClean="0"/>
              <a:t>Click to edit Master title style</a:t>
            </a:r>
            <a:endParaRPr lang="en-US" dirty="0"/>
          </a:p>
        </p:txBody>
      </p:sp>
      <p:sp>
        <p:nvSpPr>
          <p:cNvPr id="7" name="Text Placeholder 4"/>
          <p:cNvSpPr>
            <a:spLocks noGrp="1"/>
          </p:cNvSpPr>
          <p:nvPr>
            <p:ph type="body" sz="quarter" idx="10"/>
          </p:nvPr>
        </p:nvSpPr>
        <p:spPr>
          <a:xfrm>
            <a:off x="430855" y="1222428"/>
            <a:ext cx="11629837" cy="2027818"/>
          </a:xfrm>
          <a:noFill/>
          <a:ln w="9525">
            <a:noFill/>
            <a:miter lim="800000"/>
            <a:headEnd/>
            <a:tailEnd/>
          </a:ln>
        </p:spPr>
        <p:txBody>
          <a:bodyPr vert="horz" wrap="square" lIns="0" tIns="0" rIns="0" bIns="0" numCol="1" anchor="t" anchorCtr="0" compatLnSpc="1">
            <a:prstTxWarp prst="textNoShape">
              <a:avLst/>
            </a:prstTxWarp>
            <a:spAutoFit/>
          </a:bodyPr>
          <a:lstStyle>
            <a:lvl1pPr marL="388397" indent="-388397">
              <a:buFont typeface="Arial" pitchFamily="34" charset="0"/>
              <a:buChar char="•"/>
              <a:defRPr lang="en-US" dirty="0" smtClean="0"/>
            </a:lvl1pPr>
            <a:lvl2pPr marL="674302" indent="-280509">
              <a:defRPr lang="en-US" baseline="0" dirty="0" smtClean="0"/>
            </a:lvl2pPr>
            <a:lvl3pPr>
              <a:defRPr lang="en-US" baseline="0" dirty="0" smtClean="0"/>
            </a:lvl3pPr>
            <a:lvl4pPr>
              <a:defRPr lang="en-US" baseline="0" dirty="0" smtClean="0"/>
            </a:lvl4pPr>
            <a:lvl5pPr>
              <a:defRPr lang="en-US" dirty="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9" name="Date Placeholder 3"/>
          <p:cNvSpPr txBox="1">
            <a:spLocks/>
          </p:cNvSpPr>
          <p:nvPr userDrawn="1"/>
        </p:nvSpPr>
        <p:spPr>
          <a:xfrm>
            <a:off x="8630218" y="6651293"/>
            <a:ext cx="3311466" cy="214437"/>
          </a:xfrm>
          <a:prstGeom prst="rect">
            <a:avLst/>
          </a:prstGeom>
        </p:spPr>
        <p:txBody>
          <a:bodyPr lIns="0" tIns="0" rIns="0" bIns="0" anchor="t"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918" dirty="0">
                <a:solidFill>
                  <a:srgbClr val="000000">
                    <a:lumMod val="65000"/>
                    <a:lumOff val="35000"/>
                  </a:srgbClr>
                </a:solidFill>
              </a:rPr>
              <a:t>Copyright© </a:t>
            </a:r>
            <a:r>
              <a:rPr lang="en-US" sz="918" dirty="0" smtClean="0">
                <a:solidFill>
                  <a:srgbClr val="000000">
                    <a:lumMod val="65000"/>
                    <a:lumOff val="35000"/>
                  </a:srgbClr>
                </a:solidFill>
              </a:rPr>
              <a:t>2012 </a:t>
            </a:r>
            <a:r>
              <a:rPr lang="en-US" sz="918" dirty="0">
                <a:solidFill>
                  <a:srgbClr val="000000">
                    <a:lumMod val="65000"/>
                    <a:lumOff val="35000"/>
                  </a:srgbClr>
                </a:solidFill>
              </a:rPr>
              <a:t>Microsoft Corporation</a:t>
            </a:r>
          </a:p>
        </p:txBody>
      </p:sp>
      <p:sp>
        <p:nvSpPr>
          <p:cNvPr id="10" name="Rectangle 9"/>
          <p:cNvSpPr/>
          <p:nvPr userDrawn="1"/>
        </p:nvSpPr>
        <p:spPr>
          <a:xfrm>
            <a:off x="5640062" y="6651293"/>
            <a:ext cx="1174341" cy="144069"/>
          </a:xfrm>
          <a:prstGeom prst="rect">
            <a:avLst/>
          </a:prstGeom>
        </p:spPr>
        <p:txBody>
          <a:bodyPr wrap="none" lIns="0" tIns="0" rIns="0" bIns="0" anchor="t" anchorCtr="0">
            <a:spAutoFit/>
          </a:bodyPr>
          <a:lstStyle/>
          <a:p>
            <a:pPr defTabSz="932559"/>
            <a:r>
              <a:rPr lang="en-US" sz="918" b="1" dirty="0">
                <a:solidFill>
                  <a:srgbClr val="000000">
                    <a:lumMod val="65000"/>
                    <a:lumOff val="35000"/>
                  </a:srgbClr>
                </a:solidFill>
              </a:rPr>
              <a:t>NDA Disclosure Only</a:t>
            </a:r>
          </a:p>
        </p:txBody>
      </p:sp>
    </p:spTree>
    <p:extLst>
      <p:ext uri="{BB962C8B-B14F-4D97-AF65-F5344CB8AC3E}">
        <p14:creationId xmlns:p14="http://schemas.microsoft.com/office/powerpoint/2010/main" val="4069069364"/>
      </p:ext>
    </p:extLst>
  </p:cSld>
  <p:clrMapOvr>
    <a:masterClrMapping/>
  </p:clrMapOvr>
  <p:transition>
    <p:fade/>
  </p:transition>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p:cSld name="Quote ">
    <p:spTree>
      <p:nvGrpSpPr>
        <p:cNvPr id="1" name=""/>
        <p:cNvGrpSpPr/>
        <p:nvPr/>
      </p:nvGrpSpPr>
      <p:grpSpPr>
        <a:xfrm>
          <a:off x="0" y="0"/>
          <a:ext cx="0" cy="0"/>
          <a:chOff x="0" y="0"/>
          <a:chExt cx="0" cy="0"/>
        </a:xfrm>
      </p:grpSpPr>
      <p:sp>
        <p:nvSpPr>
          <p:cNvPr id="5" name="Content Placeholder 4"/>
          <p:cNvSpPr>
            <a:spLocks noGrp="1"/>
          </p:cNvSpPr>
          <p:nvPr>
            <p:ph sz="quarter" idx="11" hasCustomPrompt="1"/>
          </p:nvPr>
        </p:nvSpPr>
        <p:spPr>
          <a:xfrm>
            <a:off x="531279" y="1385089"/>
            <a:ext cx="11378776" cy="2920069"/>
          </a:xfrm>
          <a:prstGeom prst="rect">
            <a:avLst/>
          </a:prstGeom>
        </p:spPr>
        <p:txBody>
          <a:bodyPr>
            <a:normAutofit/>
          </a:bodyPr>
          <a:lstStyle>
            <a:lvl1pPr marL="0" indent="0">
              <a:lnSpc>
                <a:spcPct val="90000"/>
              </a:lnSpc>
              <a:buNone/>
              <a:defRPr sz="6527">
                <a:gradFill>
                  <a:gsLst>
                    <a:gs pos="100000">
                      <a:schemeClr val="tx2"/>
                    </a:gs>
                    <a:gs pos="0">
                      <a:schemeClr val="tx2"/>
                    </a:gs>
                  </a:gsLst>
                  <a:lin ang="5400000" scaled="0"/>
                </a:gradFill>
                <a:latin typeface="+mj-lt"/>
              </a:defRPr>
            </a:lvl1pPr>
            <a:lvl2pPr>
              <a:defRPr sz="6527">
                <a:solidFill>
                  <a:schemeClr val="tx2"/>
                </a:solidFill>
                <a:latin typeface="+mn-lt"/>
              </a:defRPr>
            </a:lvl2pPr>
          </a:lstStyle>
          <a:p>
            <a:pPr lvl="0"/>
            <a:r>
              <a:rPr lang="en-US" dirty="0" smtClean="0"/>
              <a:t>“Click to edit Master text styles”</a:t>
            </a:r>
          </a:p>
        </p:txBody>
      </p:sp>
      <p:sp>
        <p:nvSpPr>
          <p:cNvPr id="10"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
        <p:nvSpPr>
          <p:cNvPr id="11" name="Content Placeholder 4"/>
          <p:cNvSpPr>
            <a:spLocks noGrp="1"/>
          </p:cNvSpPr>
          <p:nvPr>
            <p:ph sz="quarter" idx="13"/>
          </p:nvPr>
        </p:nvSpPr>
        <p:spPr>
          <a:xfrm>
            <a:off x="531279" y="4429867"/>
            <a:ext cx="11378776" cy="480118"/>
          </a:xfrm>
          <a:prstGeom prst="rect">
            <a:avLst/>
          </a:prstGeom>
        </p:spPr>
        <p:txBody>
          <a:bodyPr>
            <a:normAutofit/>
          </a:bodyPr>
          <a:lstStyle>
            <a:lvl1pPr marL="0" indent="0">
              <a:lnSpc>
                <a:spcPct val="90000"/>
              </a:lnSpc>
              <a:buNone/>
              <a:defRPr sz="3672">
                <a:gradFill>
                  <a:gsLst>
                    <a:gs pos="100000">
                      <a:schemeClr val="bg2"/>
                    </a:gs>
                    <a:gs pos="0">
                      <a:schemeClr val="bg2"/>
                    </a:gs>
                  </a:gsLst>
                  <a:lin ang="5400000" scaled="0"/>
                </a:gradFill>
                <a:latin typeface="+mj-lt"/>
              </a:defRPr>
            </a:lvl1pPr>
            <a:lvl2pPr>
              <a:defRPr sz="6527">
                <a:solidFill>
                  <a:schemeClr val="tx2"/>
                </a:solidFill>
                <a:latin typeface="+mn-lt"/>
              </a:defRPr>
            </a:lvl2pPr>
          </a:lstStyle>
          <a:p>
            <a:pPr lvl="0"/>
            <a:r>
              <a:rPr lang="en-US" smtClean="0"/>
              <a:t>Click to edit Master text styles</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87104" y="6141008"/>
            <a:ext cx="1799095" cy="830017"/>
          </a:xfrm>
          <a:prstGeom prst="rect">
            <a:avLst/>
          </a:prstGeom>
        </p:spPr>
      </p:pic>
    </p:spTree>
    <p:extLst>
      <p:ext uri="{BB962C8B-B14F-4D97-AF65-F5344CB8AC3E}">
        <p14:creationId xmlns:p14="http://schemas.microsoft.com/office/powerpoint/2010/main" val="3996304603"/>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type="blank">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87020272"/>
      </p:ext>
    </p:extLst>
  </p:cSld>
  <p:clrMapOvr>
    <a:masterClrMapping/>
  </p:clrMapOvr>
  <p:transition>
    <p:fade/>
  </p:transition>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userDrawn="1">
  <p:cSld name="2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2926182"/>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1_Title Slid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98580" y="2151537"/>
            <a:ext cx="10445796" cy="1017048"/>
          </a:xfrm>
        </p:spPr>
        <p:txBody>
          <a:bodyPr anchor="b" anchorCtr="0"/>
          <a:lstStyle>
            <a:lvl1pPr>
              <a:defRPr sz="7343" spc="-153"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98580" y="3494024"/>
            <a:ext cx="10445796" cy="508524"/>
          </a:xfrm>
        </p:spPr>
        <p:txBody>
          <a:bodyPr>
            <a:noAutofit/>
          </a:bodyPr>
          <a:lstStyle>
            <a:lvl1pPr marL="0" indent="0">
              <a:spcBef>
                <a:spcPts val="0"/>
              </a:spcBef>
              <a:buNone/>
              <a:defRPr spc="-71"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117579288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29660" y="233151"/>
            <a:ext cx="11375536" cy="762786"/>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29660" y="1476621"/>
            <a:ext cx="11375536" cy="2084319"/>
          </a:xfrm>
          <a:prstGeom prst="rect">
            <a:avLst/>
          </a:prstGeom>
        </p:spPr>
        <p:txBody>
          <a:bodyPr/>
          <a:lstStyle>
            <a:lvl1pPr marL="289818" indent="-289818">
              <a:buFont typeface="Wingdings" pitchFamily="2" charset="2"/>
              <a:buChar char=""/>
              <a:defRPr sz="4080"/>
            </a:lvl1pPr>
            <a:lvl2pPr marL="527824" indent="-238007">
              <a:buFont typeface="Wingdings" pitchFamily="2" charset="2"/>
              <a:buChar char=""/>
              <a:defRPr>
                <a:latin typeface="+mn-lt"/>
              </a:defRPr>
            </a:lvl2pPr>
            <a:lvl3pPr marL="756116" indent="-228292">
              <a:buFont typeface="Wingdings" pitchFamily="2" charset="2"/>
              <a:buChar char=""/>
              <a:tabLst/>
              <a:defRPr>
                <a:latin typeface="+mn-lt"/>
              </a:defRPr>
            </a:lvl3pPr>
            <a:lvl4pPr marL="932597" indent="-176481">
              <a:buFont typeface="Wingdings" pitchFamily="2" charset="2"/>
              <a:buChar char=""/>
              <a:defRPr>
                <a:latin typeface="+mn-lt"/>
              </a:defRPr>
            </a:lvl4pPr>
            <a:lvl5pPr marL="1109078" indent="-176481">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l="24304"/>
          <a:stretch/>
        </p:blipFill>
        <p:spPr bwMode="black">
          <a:xfrm>
            <a:off x="10512436" y="6264565"/>
            <a:ext cx="1632342" cy="559562"/>
          </a:xfrm>
          <a:prstGeom prst="rect">
            <a:avLst/>
          </a:prstGeom>
        </p:spPr>
      </p:pic>
    </p:spTree>
    <p:extLst>
      <p:ext uri="{BB962C8B-B14F-4D97-AF65-F5344CB8AC3E}">
        <p14:creationId xmlns:p14="http://schemas.microsoft.com/office/powerpoint/2010/main" val="3178982554"/>
      </p:ext>
    </p:extLst>
  </p:cSld>
  <p:clrMapOvr>
    <a:masterClrMapping/>
  </p:clrMapOvr>
  <p:transition>
    <p:fade/>
  </p:transition>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userDrawn="1">
  <p:cSld name="Punchy Slide Grey">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9660" y="2875735"/>
            <a:ext cx="11375536" cy="1243058"/>
          </a:xfrm>
          <a:prstGeom prst="rect">
            <a:avLst/>
          </a:prstGeom>
        </p:spPr>
        <p:txBody>
          <a:bodyPr anchor="b" anchorCtr="0"/>
          <a:lstStyle>
            <a:lvl1pPr>
              <a:defRPr sz="8975" spc="-306" baseline="0">
                <a:solidFill>
                  <a:schemeClr val="tx1"/>
                </a:solidFill>
              </a:defRPr>
            </a:lvl1pPr>
          </a:lstStyle>
          <a:p>
            <a:r>
              <a:rPr lang="en-US" dirty="0" smtClean="0"/>
              <a:t>Click to edit title style</a:t>
            </a:r>
            <a:endParaRPr lang="en-US" dirty="0"/>
          </a:p>
        </p:txBody>
      </p:sp>
      <p:pic>
        <p:nvPicPr>
          <p:cNvPr id="5" name="Picture 4"/>
          <p:cNvPicPr>
            <a:picLocks noChangeAspect="1"/>
          </p:cNvPicPr>
          <p:nvPr userDrawn="1"/>
        </p:nvPicPr>
        <p:blipFill rotWithShape="1">
          <a:blip r:embed="rId2">
            <a:extLst>
              <a:ext uri="{28A0092B-C50C-407E-A947-70E740481C1C}">
                <a14:useLocalDpi xmlns:a14="http://schemas.microsoft.com/office/drawing/2010/main" val="0"/>
              </a:ext>
            </a:extLst>
          </a:blip>
          <a:srcRect l="24987"/>
          <a:stretch/>
        </p:blipFill>
        <p:spPr bwMode="black">
          <a:xfrm>
            <a:off x="10525575" y="6264016"/>
            <a:ext cx="1619203" cy="560111"/>
          </a:xfrm>
          <a:prstGeom prst="rect">
            <a:avLst/>
          </a:prstGeom>
        </p:spPr>
      </p:pic>
    </p:spTree>
    <p:extLst>
      <p:ext uri="{BB962C8B-B14F-4D97-AF65-F5344CB8AC3E}">
        <p14:creationId xmlns:p14="http://schemas.microsoft.com/office/powerpoint/2010/main" val="1645432324"/>
      </p:ext>
    </p:extLst>
  </p:cSld>
  <p:clrMapOvr>
    <a:masterClrMapping/>
  </p:clrMapOvr>
  <p:transition>
    <p:fade/>
  </p:transition>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userDrawn="1">
  <p:cSld name="Title &amp; Content, 2-color,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tx2"/>
                    </a:gs>
                    <a:gs pos="0">
                      <a:schemeClr val="tx2"/>
                    </a:gs>
                  </a:gsLst>
                  <a:lin ang="5400000" scaled="0"/>
                </a:gradFill>
                <a:latin typeface="+mj-lt"/>
              </a:defRPr>
            </a:lvl1pPr>
            <a:lvl2pPr marL="0" indent="0">
              <a:buNone/>
              <a:defRPr sz="2040">
                <a:gradFill>
                  <a:gsLst>
                    <a:gs pos="100000">
                      <a:schemeClr val="bg2"/>
                    </a:gs>
                    <a:gs pos="6000">
                      <a:schemeClr val="bg2"/>
                    </a:gs>
                  </a:gsLst>
                  <a:lin ang="5400000" scaled="0"/>
                </a:gradFill>
              </a:defRPr>
            </a:lvl2pPr>
            <a:lvl3pPr marL="236387" indent="0">
              <a:buNone/>
              <a:defRPr sz="2040">
                <a:gradFill>
                  <a:gsLst>
                    <a:gs pos="100000">
                      <a:schemeClr val="bg2"/>
                    </a:gs>
                    <a:gs pos="6000">
                      <a:schemeClr val="bg2"/>
                    </a:gs>
                  </a:gsLst>
                  <a:lin ang="5400000" scaled="0"/>
                </a:gradFill>
              </a:defRPr>
            </a:lvl3pPr>
            <a:lvl4pPr marL="466298" indent="0">
              <a:buNone/>
              <a:defRPr sz="2040">
                <a:gradFill>
                  <a:gsLst>
                    <a:gs pos="100000">
                      <a:schemeClr val="bg2"/>
                    </a:gs>
                    <a:gs pos="6000">
                      <a:schemeClr val="bg2"/>
                    </a:gs>
                  </a:gsLst>
                  <a:lin ang="5400000" scaled="0"/>
                </a:gradFill>
              </a:defRPr>
            </a:lvl4pPr>
            <a:lvl5pPr marL="707543" indent="0">
              <a:buNone/>
              <a:defRPr sz="2040">
                <a:gradFill>
                  <a:gsLst>
                    <a:gs pos="100000">
                      <a:schemeClr val="bg2"/>
                    </a:gs>
                    <a:gs pos="6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l="24304"/>
          <a:stretch/>
        </p:blipFill>
        <p:spPr bwMode="black">
          <a:xfrm>
            <a:off x="10512436" y="6264565"/>
            <a:ext cx="1632342" cy="559562"/>
          </a:xfrm>
          <a:prstGeom prst="rect">
            <a:avLst/>
          </a:prstGeom>
        </p:spPr>
      </p:pic>
    </p:spTree>
    <p:extLst>
      <p:ext uri="{BB962C8B-B14F-4D97-AF65-F5344CB8AC3E}">
        <p14:creationId xmlns:p14="http://schemas.microsoft.com/office/powerpoint/2010/main" val="1202833424"/>
      </p:ext>
    </p:extLst>
  </p:cSld>
  <p:clrMapOvr>
    <a:masterClrMapping/>
  </p:clrMapOvr>
  <p:transition>
    <p:fade/>
  </p:transition>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userDrawn="1">
  <p:cSld name="3_Color Block Header on Left &amp; Text on Right ">
    <p:spTree>
      <p:nvGrpSpPr>
        <p:cNvPr id="1" name=""/>
        <p:cNvGrpSpPr/>
        <p:nvPr/>
      </p:nvGrpSpPr>
      <p:grpSpPr>
        <a:xfrm>
          <a:off x="0" y="0"/>
          <a:ext cx="0" cy="0"/>
          <a:chOff x="0" y="0"/>
          <a:chExt cx="0" cy="0"/>
        </a:xfrm>
      </p:grpSpPr>
      <p:sp>
        <p:nvSpPr>
          <p:cNvPr id="2" name="Rectangle 1"/>
          <p:cNvSpPr/>
          <p:nvPr/>
        </p:nvSpPr>
        <p:spPr bwMode="white">
          <a:xfrm>
            <a:off x="0" y="-1619"/>
            <a:ext cx="6108095"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563" tIns="46563" rIns="46563" bIns="46563" numCol="1" spcCol="0" rtlCol="0" fromWordArt="0" anchor="ctr" anchorCtr="0" forceAA="0" compatLnSpc="1">
            <a:prstTxWarp prst="textNoShape">
              <a:avLst/>
            </a:prstTxWarp>
            <a:noAutofit/>
          </a:bodyPr>
          <a:lstStyle/>
          <a:p>
            <a:pPr algn="ctr" defTabSz="930923" fontAlgn="base">
              <a:spcBef>
                <a:spcPct val="0"/>
              </a:spcBef>
              <a:spcAft>
                <a:spcPct val="0"/>
              </a:spcAft>
            </a:pPr>
            <a:endParaRPr lang="en-US" sz="2346" b="0" i="0" dirty="0" smtClean="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3" name="Text Placeholder 2"/>
          <p:cNvSpPr>
            <a:spLocks noGrp="1"/>
          </p:cNvSpPr>
          <p:nvPr>
            <p:ph type="body" idx="1" hasCustomPrompt="1"/>
          </p:nvPr>
        </p:nvSpPr>
        <p:spPr>
          <a:xfrm>
            <a:off x="531280" y="629082"/>
            <a:ext cx="5338712" cy="1308985"/>
          </a:xfrm>
          <a:prstGeom prst="rect">
            <a:avLst/>
          </a:prstGeom>
        </p:spPr>
        <p:txBody>
          <a:bodyPr>
            <a:noAutofit/>
          </a:bodyPr>
          <a:lstStyle>
            <a:lvl1pPr marL="0" indent="0">
              <a:buNone/>
              <a:defRPr sz="5609" b="0" i="0" cap="none" baseline="0">
                <a:gradFill>
                  <a:gsLst>
                    <a:gs pos="100000">
                      <a:schemeClr val="bg1"/>
                    </a:gs>
                    <a:gs pos="0">
                      <a:schemeClr val="bg1"/>
                    </a:gs>
                  </a:gsLst>
                  <a:lin ang="5400000" scaled="0"/>
                </a:gradFill>
                <a:latin typeface="+mj-lt"/>
                <a:cs typeface="Segoe Pro Light"/>
              </a:defRPr>
            </a:lvl1pPr>
            <a:lvl2pPr marL="620710" indent="0">
              <a:buNone/>
              <a:defRPr sz="2754" b="1"/>
            </a:lvl2pPr>
            <a:lvl3pPr marL="1241421" indent="0">
              <a:buNone/>
              <a:defRPr sz="2448" b="1"/>
            </a:lvl3pPr>
            <a:lvl4pPr marL="1862131" indent="0">
              <a:buNone/>
              <a:defRPr sz="2142" b="1"/>
            </a:lvl4pPr>
            <a:lvl5pPr marL="2482842" indent="0">
              <a:buNone/>
              <a:defRPr sz="2142" b="1"/>
            </a:lvl5pPr>
            <a:lvl6pPr marL="3103553" indent="0">
              <a:buNone/>
              <a:defRPr sz="2142" b="1"/>
            </a:lvl6pPr>
            <a:lvl7pPr marL="3724263" indent="0">
              <a:buNone/>
              <a:defRPr sz="2142" b="1"/>
            </a:lvl7pPr>
            <a:lvl8pPr marL="4344972" indent="0">
              <a:buNone/>
              <a:defRPr sz="2142" b="1"/>
            </a:lvl8pPr>
            <a:lvl9pPr marL="4965684" indent="0">
              <a:buNone/>
              <a:defRPr sz="2142" b="1"/>
            </a:lvl9pPr>
          </a:lstStyle>
          <a:p>
            <a:pPr lvl="0"/>
            <a:r>
              <a:rPr lang="en-US" dirty="0" smtClean="0"/>
              <a:t>Click to edit Master text styles.</a:t>
            </a:r>
          </a:p>
        </p:txBody>
      </p:sp>
      <p:sp>
        <p:nvSpPr>
          <p:cNvPr id="6" name="Content Placeholder 5"/>
          <p:cNvSpPr>
            <a:spLocks noGrp="1"/>
          </p:cNvSpPr>
          <p:nvPr>
            <p:ph sz="quarter" idx="4"/>
          </p:nvPr>
        </p:nvSpPr>
        <p:spPr>
          <a:xfrm>
            <a:off x="6639447" y="702691"/>
            <a:ext cx="5596179" cy="339016"/>
          </a:xfrm>
          <a:prstGeom prst="rect">
            <a:avLst/>
          </a:prstGeom>
        </p:spPr>
        <p:txBody>
          <a:bodyPr>
            <a:noAutofit/>
          </a:bodyPr>
          <a:lstStyle>
            <a:lvl1pPr marL="0" indent="0">
              <a:spcBef>
                <a:spcPts val="1222"/>
              </a:spcBef>
              <a:buNone/>
              <a:defRPr lang="en-US" sz="2040" b="0" i="0" kern="1200" spc="0" dirty="0" smtClean="0">
                <a:gradFill>
                  <a:gsLst>
                    <a:gs pos="100000">
                      <a:schemeClr val="bg2"/>
                    </a:gs>
                    <a:gs pos="0">
                      <a:schemeClr val="bg2"/>
                    </a:gs>
                  </a:gsLst>
                  <a:lin ang="5400000" scaled="0"/>
                </a:gradFill>
                <a:latin typeface="+mn-lt"/>
                <a:ea typeface="+mn-ea"/>
                <a:cs typeface="Segoe Pro Light"/>
              </a:defRPr>
            </a:lvl1pPr>
            <a:lvl2pPr marL="931065" indent="-387943">
              <a:defRPr lang="en-US" sz="2142" kern="1200" dirty="0" smtClean="0">
                <a:solidFill>
                  <a:schemeClr val="bg2">
                    <a:lumMod val="50000"/>
                  </a:schemeClr>
                </a:solidFill>
                <a:latin typeface="+mn-lt"/>
                <a:ea typeface="+mn-ea"/>
                <a:cs typeface="Arial" pitchFamily="34" charset="0"/>
              </a:defRPr>
            </a:lvl2pPr>
            <a:lvl3pPr marL="931065" indent="-232767">
              <a:defRPr lang="en-US" sz="1938" kern="1200" dirty="0" smtClean="0">
                <a:solidFill>
                  <a:schemeClr val="bg2">
                    <a:lumMod val="50000"/>
                  </a:schemeClr>
                </a:solidFill>
                <a:latin typeface="+mn-lt"/>
                <a:ea typeface="+mn-ea"/>
                <a:cs typeface="Arial" pitchFamily="34" charset="0"/>
              </a:defRPr>
            </a:lvl3pPr>
            <a:lvl4pPr marL="1241421" indent="-232767">
              <a:defRPr lang="en-US" sz="1632" kern="1200" dirty="0" smtClean="0">
                <a:solidFill>
                  <a:schemeClr val="bg2">
                    <a:lumMod val="50000"/>
                  </a:schemeClr>
                </a:solidFill>
                <a:latin typeface="+mn-lt"/>
                <a:ea typeface="+mn-ea"/>
                <a:cs typeface="Arial" pitchFamily="34" charset="0"/>
              </a:defRPr>
            </a:lvl4pPr>
            <a:lvl5pPr marL="1474188" indent="-232767">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dirty="0" smtClean="0"/>
              <a:t>Click to edit Master text styles</a:t>
            </a:r>
          </a:p>
        </p:txBody>
      </p:sp>
      <p:pic>
        <p:nvPicPr>
          <p:cNvPr id="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49516" y="6289176"/>
            <a:ext cx="1650744" cy="5334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Content Placeholder 5"/>
          <p:cNvSpPr>
            <a:spLocks noGrp="1"/>
          </p:cNvSpPr>
          <p:nvPr>
            <p:ph sz="quarter" idx="13"/>
          </p:nvPr>
        </p:nvSpPr>
        <p:spPr>
          <a:xfrm>
            <a:off x="531281" y="1938067"/>
            <a:ext cx="5362223" cy="627475"/>
          </a:xfrm>
          <a:prstGeom prst="rect">
            <a:avLst/>
          </a:prstGeom>
        </p:spPr>
        <p:txBody>
          <a:bodyPr>
            <a:noAutofit/>
          </a:bodyPr>
          <a:lstStyle>
            <a:lvl1pPr marL="0" indent="0">
              <a:spcBef>
                <a:spcPts val="1222"/>
              </a:spcBef>
              <a:buFont typeface="Arial" pitchFamily="34" charset="0"/>
              <a:buNone/>
              <a:defRPr lang="en-US" sz="2040" b="0" i="0" kern="1200" spc="0" dirty="0" smtClean="0">
                <a:gradFill>
                  <a:gsLst>
                    <a:gs pos="100000">
                      <a:schemeClr val="bg1"/>
                    </a:gs>
                    <a:gs pos="0">
                      <a:schemeClr val="bg1"/>
                    </a:gs>
                  </a:gsLst>
                  <a:lin ang="5400000" scaled="0"/>
                </a:gradFill>
                <a:latin typeface="Segoe Pro Light"/>
                <a:ea typeface="+mn-ea"/>
                <a:cs typeface="Segoe Pro Light"/>
              </a:defRPr>
            </a:lvl1pPr>
            <a:lvl2pPr marL="931065" indent="-387943">
              <a:defRPr lang="en-US" sz="2142" kern="1200" dirty="0" smtClean="0">
                <a:solidFill>
                  <a:schemeClr val="bg2">
                    <a:lumMod val="50000"/>
                  </a:schemeClr>
                </a:solidFill>
                <a:latin typeface="+mn-lt"/>
                <a:ea typeface="+mn-ea"/>
                <a:cs typeface="Arial" pitchFamily="34" charset="0"/>
              </a:defRPr>
            </a:lvl2pPr>
            <a:lvl3pPr marL="931065" indent="-232767">
              <a:defRPr lang="en-US" sz="1938" kern="1200" dirty="0" smtClean="0">
                <a:solidFill>
                  <a:schemeClr val="bg2">
                    <a:lumMod val="50000"/>
                  </a:schemeClr>
                </a:solidFill>
                <a:latin typeface="+mn-lt"/>
                <a:ea typeface="+mn-ea"/>
                <a:cs typeface="Arial" pitchFamily="34" charset="0"/>
              </a:defRPr>
            </a:lvl3pPr>
            <a:lvl4pPr marL="1241421" indent="-232767">
              <a:defRPr lang="en-US" sz="1632" kern="1200" dirty="0" smtClean="0">
                <a:solidFill>
                  <a:schemeClr val="bg2">
                    <a:lumMod val="50000"/>
                  </a:schemeClr>
                </a:solidFill>
                <a:latin typeface="+mn-lt"/>
                <a:ea typeface="+mn-ea"/>
                <a:cs typeface="Arial" pitchFamily="34" charset="0"/>
              </a:defRPr>
            </a:lvl4pPr>
            <a:lvl5pPr marL="1474188" indent="-232767">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dirty="0" smtClean="0"/>
              <a:t>Click to edit Master text styles</a:t>
            </a:r>
          </a:p>
        </p:txBody>
      </p:sp>
    </p:spTree>
    <p:extLst>
      <p:ext uri="{BB962C8B-B14F-4D97-AF65-F5344CB8AC3E}">
        <p14:creationId xmlns:p14="http://schemas.microsoft.com/office/powerpoint/2010/main" val="2045438335"/>
      </p:ext>
    </p:extLst>
  </p:cSld>
  <p:clrMapOvr>
    <a:masterClrMapping/>
  </p:clrMapOvr>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userDrawn="1">
  <p:cSld name="Demo">
    <p:spTree>
      <p:nvGrpSpPr>
        <p:cNvPr id="1" name=""/>
        <p:cNvGrpSpPr/>
        <p:nvPr/>
      </p:nvGrpSpPr>
      <p:grpSpPr>
        <a:xfrm>
          <a:off x="0" y="0"/>
          <a:ext cx="0" cy="0"/>
          <a:chOff x="0" y="0"/>
          <a:chExt cx="0" cy="0"/>
        </a:xfrm>
      </p:grpSpPr>
      <p:sp>
        <p:nvSpPr>
          <p:cNvPr id="2" name="Title 1"/>
          <p:cNvSpPr>
            <a:spLocks noGrp="1"/>
          </p:cNvSpPr>
          <p:nvPr>
            <p:ph type="title"/>
          </p:nvPr>
        </p:nvSpPr>
        <p:spPr>
          <a:xfrm>
            <a:off x="2113225" y="2125663"/>
            <a:ext cx="8219813" cy="1828800"/>
          </a:xfrm>
        </p:spPr>
        <p:txBody>
          <a:bodyPr/>
          <a:lstStyle>
            <a:lvl1pPr>
              <a:defRPr sz="6000" baseline="0"/>
            </a:lvl1pPr>
          </a:lstStyle>
          <a:p>
            <a:r>
              <a:rPr lang="en-US" dirty="0" smtClean="0"/>
              <a:t>Click to edit Master title style</a:t>
            </a:r>
            <a:endParaRPr lang="en-US" dirty="0"/>
          </a:p>
        </p:txBody>
      </p:sp>
      <p:sp>
        <p:nvSpPr>
          <p:cNvPr id="3" name="TextBox 2"/>
          <p:cNvSpPr txBox="1"/>
          <p:nvPr userDrawn="1"/>
        </p:nvSpPr>
        <p:spPr>
          <a:xfrm>
            <a:off x="8885237" y="-312738"/>
            <a:ext cx="4038600" cy="1403461"/>
          </a:xfrm>
          <a:prstGeom prst="rect">
            <a:avLst/>
          </a:prstGeom>
          <a:noFill/>
        </p:spPr>
        <p:txBody>
          <a:bodyPr wrap="square" lIns="182880" tIns="146304" rIns="182880" bIns="146304" rtlCol="0">
            <a:spAutoFit/>
          </a:bodyPr>
          <a:lstStyle/>
          <a:p>
            <a:pPr>
              <a:lnSpc>
                <a:spcPct val="90000"/>
              </a:lnSpc>
              <a:spcAft>
                <a:spcPts val="600"/>
              </a:spcAft>
            </a:pPr>
            <a:r>
              <a:rPr lang="en-US" sz="8000" dirty="0" smtClean="0">
                <a:solidFill>
                  <a:schemeClr val="accent2">
                    <a:lumMod val="60000"/>
                    <a:lumOff val="40000"/>
                  </a:schemeClr>
                </a:solidFill>
                <a:latin typeface="Segoe UI Black" panose="020B0A02040204020203" pitchFamily="34" charset="0"/>
                <a:ea typeface="Segoe UI Black" panose="020B0A02040204020203" pitchFamily="34" charset="0"/>
                <a:cs typeface="Segoe UI Black" panose="020B0A02040204020203" pitchFamily="34" charset="0"/>
              </a:rPr>
              <a:t>DEMO</a:t>
            </a:r>
          </a:p>
        </p:txBody>
      </p:sp>
    </p:spTree>
    <p:extLst>
      <p:ext uri="{BB962C8B-B14F-4D97-AF65-F5344CB8AC3E}">
        <p14:creationId xmlns:p14="http://schemas.microsoft.com/office/powerpoint/2010/main" val="38215295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2.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9.xml"/><Relationship Id="rId13" Type="http://schemas.openxmlformats.org/officeDocument/2006/relationships/slideLayout" Target="../slideLayouts/slideLayout44.xml"/><Relationship Id="rId18" Type="http://schemas.openxmlformats.org/officeDocument/2006/relationships/slideLayout" Target="../slideLayouts/slideLayout49.xml"/><Relationship Id="rId26" Type="http://schemas.openxmlformats.org/officeDocument/2006/relationships/theme" Target="../theme/theme2.xml"/><Relationship Id="rId3" Type="http://schemas.openxmlformats.org/officeDocument/2006/relationships/slideLayout" Target="../slideLayouts/slideLayout34.xml"/><Relationship Id="rId21" Type="http://schemas.openxmlformats.org/officeDocument/2006/relationships/slideLayout" Target="../slideLayouts/slideLayout52.xml"/><Relationship Id="rId7" Type="http://schemas.openxmlformats.org/officeDocument/2006/relationships/slideLayout" Target="../slideLayouts/slideLayout38.xml"/><Relationship Id="rId12" Type="http://schemas.openxmlformats.org/officeDocument/2006/relationships/slideLayout" Target="../slideLayouts/slideLayout43.xml"/><Relationship Id="rId17" Type="http://schemas.openxmlformats.org/officeDocument/2006/relationships/slideLayout" Target="../slideLayouts/slideLayout48.xml"/><Relationship Id="rId25" Type="http://schemas.openxmlformats.org/officeDocument/2006/relationships/slideLayout" Target="../slideLayouts/slideLayout56.xml"/><Relationship Id="rId2" Type="http://schemas.openxmlformats.org/officeDocument/2006/relationships/slideLayout" Target="../slideLayouts/slideLayout33.xml"/><Relationship Id="rId16" Type="http://schemas.openxmlformats.org/officeDocument/2006/relationships/slideLayout" Target="../slideLayouts/slideLayout47.xml"/><Relationship Id="rId20" Type="http://schemas.openxmlformats.org/officeDocument/2006/relationships/slideLayout" Target="../slideLayouts/slideLayout51.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24" Type="http://schemas.openxmlformats.org/officeDocument/2006/relationships/slideLayout" Target="../slideLayouts/slideLayout55.xml"/><Relationship Id="rId5" Type="http://schemas.openxmlformats.org/officeDocument/2006/relationships/slideLayout" Target="../slideLayouts/slideLayout36.xml"/><Relationship Id="rId15" Type="http://schemas.openxmlformats.org/officeDocument/2006/relationships/slideLayout" Target="../slideLayouts/slideLayout46.xml"/><Relationship Id="rId23" Type="http://schemas.openxmlformats.org/officeDocument/2006/relationships/slideLayout" Target="../slideLayouts/slideLayout54.xml"/><Relationship Id="rId10" Type="http://schemas.openxmlformats.org/officeDocument/2006/relationships/slideLayout" Target="../slideLayouts/slideLayout41.xml"/><Relationship Id="rId19" Type="http://schemas.openxmlformats.org/officeDocument/2006/relationships/slideLayout" Target="../slideLayouts/slideLayout50.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slideLayout" Target="../slideLayouts/slideLayout45.xml"/><Relationship Id="rId22" Type="http://schemas.openxmlformats.org/officeDocument/2006/relationships/slideLayout" Target="../slideLayouts/slideLayout5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4.xml"/><Relationship Id="rId13" Type="http://schemas.openxmlformats.org/officeDocument/2006/relationships/slideLayout" Target="../slideLayouts/slideLayout69.xml"/><Relationship Id="rId18" Type="http://schemas.openxmlformats.org/officeDocument/2006/relationships/slideLayout" Target="../slideLayouts/slideLayout74.xml"/><Relationship Id="rId3" Type="http://schemas.openxmlformats.org/officeDocument/2006/relationships/slideLayout" Target="../slideLayouts/slideLayout59.xml"/><Relationship Id="rId7" Type="http://schemas.openxmlformats.org/officeDocument/2006/relationships/slideLayout" Target="../slideLayouts/slideLayout63.xml"/><Relationship Id="rId12" Type="http://schemas.openxmlformats.org/officeDocument/2006/relationships/slideLayout" Target="../slideLayouts/slideLayout68.xml"/><Relationship Id="rId17" Type="http://schemas.openxmlformats.org/officeDocument/2006/relationships/slideLayout" Target="../slideLayouts/slideLayout73.xml"/><Relationship Id="rId2" Type="http://schemas.openxmlformats.org/officeDocument/2006/relationships/slideLayout" Target="../slideLayouts/slideLayout58.xml"/><Relationship Id="rId16" Type="http://schemas.openxmlformats.org/officeDocument/2006/relationships/slideLayout" Target="../slideLayouts/slideLayout72.xml"/><Relationship Id="rId20" Type="http://schemas.openxmlformats.org/officeDocument/2006/relationships/theme" Target="../theme/theme3.xml"/><Relationship Id="rId1" Type="http://schemas.openxmlformats.org/officeDocument/2006/relationships/slideLayout" Target="../slideLayouts/slideLayout57.xml"/><Relationship Id="rId6" Type="http://schemas.openxmlformats.org/officeDocument/2006/relationships/slideLayout" Target="../slideLayouts/slideLayout62.xml"/><Relationship Id="rId11" Type="http://schemas.openxmlformats.org/officeDocument/2006/relationships/slideLayout" Target="../slideLayouts/slideLayout67.xml"/><Relationship Id="rId5" Type="http://schemas.openxmlformats.org/officeDocument/2006/relationships/slideLayout" Target="../slideLayouts/slideLayout61.xml"/><Relationship Id="rId15" Type="http://schemas.openxmlformats.org/officeDocument/2006/relationships/slideLayout" Target="../slideLayouts/slideLayout71.xml"/><Relationship Id="rId10" Type="http://schemas.openxmlformats.org/officeDocument/2006/relationships/slideLayout" Target="../slideLayouts/slideLayout66.xml"/><Relationship Id="rId19" Type="http://schemas.openxmlformats.org/officeDocument/2006/relationships/slideLayout" Target="../slideLayouts/slideLayout75.xml"/><Relationship Id="rId4" Type="http://schemas.openxmlformats.org/officeDocument/2006/relationships/slideLayout" Target="../slideLayouts/slideLayout60.xml"/><Relationship Id="rId9" Type="http://schemas.openxmlformats.org/officeDocument/2006/relationships/slideLayout" Target="../slideLayouts/slideLayout65.xml"/><Relationship Id="rId14" Type="http://schemas.openxmlformats.org/officeDocument/2006/relationships/slideLayout" Target="../slideLayouts/slideLayout70.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3.xml"/><Relationship Id="rId13" Type="http://schemas.openxmlformats.org/officeDocument/2006/relationships/slideLayout" Target="../slideLayouts/slideLayout88.xml"/><Relationship Id="rId18" Type="http://schemas.openxmlformats.org/officeDocument/2006/relationships/slideLayout" Target="../slideLayouts/slideLayout93.xml"/><Relationship Id="rId3" Type="http://schemas.openxmlformats.org/officeDocument/2006/relationships/slideLayout" Target="../slideLayouts/slideLayout78.xml"/><Relationship Id="rId21" Type="http://schemas.openxmlformats.org/officeDocument/2006/relationships/slideLayout" Target="../slideLayouts/slideLayout96.xml"/><Relationship Id="rId7" Type="http://schemas.openxmlformats.org/officeDocument/2006/relationships/slideLayout" Target="../slideLayouts/slideLayout82.xml"/><Relationship Id="rId12" Type="http://schemas.openxmlformats.org/officeDocument/2006/relationships/slideLayout" Target="../slideLayouts/slideLayout87.xml"/><Relationship Id="rId17" Type="http://schemas.openxmlformats.org/officeDocument/2006/relationships/slideLayout" Target="../slideLayouts/slideLayout92.xml"/><Relationship Id="rId25" Type="http://schemas.openxmlformats.org/officeDocument/2006/relationships/theme" Target="../theme/theme4.xml"/><Relationship Id="rId2" Type="http://schemas.openxmlformats.org/officeDocument/2006/relationships/slideLayout" Target="../slideLayouts/slideLayout77.xml"/><Relationship Id="rId16" Type="http://schemas.openxmlformats.org/officeDocument/2006/relationships/slideLayout" Target="../slideLayouts/slideLayout91.xml"/><Relationship Id="rId20" Type="http://schemas.openxmlformats.org/officeDocument/2006/relationships/slideLayout" Target="../slideLayouts/slideLayout95.xml"/><Relationship Id="rId1" Type="http://schemas.openxmlformats.org/officeDocument/2006/relationships/slideLayout" Target="../slideLayouts/slideLayout76.xml"/><Relationship Id="rId6" Type="http://schemas.openxmlformats.org/officeDocument/2006/relationships/slideLayout" Target="../slideLayouts/slideLayout81.xml"/><Relationship Id="rId11" Type="http://schemas.openxmlformats.org/officeDocument/2006/relationships/slideLayout" Target="../slideLayouts/slideLayout86.xml"/><Relationship Id="rId24" Type="http://schemas.openxmlformats.org/officeDocument/2006/relationships/slideLayout" Target="../slideLayouts/slideLayout99.xml"/><Relationship Id="rId5" Type="http://schemas.openxmlformats.org/officeDocument/2006/relationships/slideLayout" Target="../slideLayouts/slideLayout80.xml"/><Relationship Id="rId15" Type="http://schemas.openxmlformats.org/officeDocument/2006/relationships/slideLayout" Target="../slideLayouts/slideLayout90.xml"/><Relationship Id="rId23" Type="http://schemas.openxmlformats.org/officeDocument/2006/relationships/slideLayout" Target="../slideLayouts/slideLayout98.xml"/><Relationship Id="rId10" Type="http://schemas.openxmlformats.org/officeDocument/2006/relationships/slideLayout" Target="../slideLayouts/slideLayout85.xml"/><Relationship Id="rId19" Type="http://schemas.openxmlformats.org/officeDocument/2006/relationships/slideLayout" Target="../slideLayouts/slideLayout94.xml"/><Relationship Id="rId4" Type="http://schemas.openxmlformats.org/officeDocument/2006/relationships/slideLayout" Target="../slideLayouts/slideLayout79.xml"/><Relationship Id="rId9" Type="http://schemas.openxmlformats.org/officeDocument/2006/relationships/slideLayout" Target="../slideLayouts/slideLayout84.xml"/><Relationship Id="rId14" Type="http://schemas.openxmlformats.org/officeDocument/2006/relationships/slideLayout" Target="../slideLayouts/slideLayout89.xml"/><Relationship Id="rId22" Type="http://schemas.openxmlformats.org/officeDocument/2006/relationships/slideLayout" Target="../slideLayouts/slideLayout97.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07.xml"/><Relationship Id="rId13" Type="http://schemas.openxmlformats.org/officeDocument/2006/relationships/slideLayout" Target="../slideLayouts/slideLayout112.xml"/><Relationship Id="rId18" Type="http://schemas.openxmlformats.org/officeDocument/2006/relationships/slideLayout" Target="../slideLayouts/slideLayout117.xml"/><Relationship Id="rId3" Type="http://schemas.openxmlformats.org/officeDocument/2006/relationships/slideLayout" Target="../slideLayouts/slideLayout102.xml"/><Relationship Id="rId7" Type="http://schemas.openxmlformats.org/officeDocument/2006/relationships/slideLayout" Target="../slideLayouts/slideLayout106.xml"/><Relationship Id="rId12" Type="http://schemas.openxmlformats.org/officeDocument/2006/relationships/slideLayout" Target="../slideLayouts/slideLayout111.xml"/><Relationship Id="rId17" Type="http://schemas.openxmlformats.org/officeDocument/2006/relationships/slideLayout" Target="../slideLayouts/slideLayout116.xml"/><Relationship Id="rId2" Type="http://schemas.openxmlformats.org/officeDocument/2006/relationships/slideLayout" Target="../slideLayouts/slideLayout101.xml"/><Relationship Id="rId16" Type="http://schemas.openxmlformats.org/officeDocument/2006/relationships/slideLayout" Target="../slideLayouts/slideLayout115.xml"/><Relationship Id="rId20" Type="http://schemas.openxmlformats.org/officeDocument/2006/relationships/theme" Target="../theme/theme5.xml"/><Relationship Id="rId1" Type="http://schemas.openxmlformats.org/officeDocument/2006/relationships/slideLayout" Target="../slideLayouts/slideLayout100.xml"/><Relationship Id="rId6" Type="http://schemas.openxmlformats.org/officeDocument/2006/relationships/slideLayout" Target="../slideLayouts/slideLayout105.xml"/><Relationship Id="rId11" Type="http://schemas.openxmlformats.org/officeDocument/2006/relationships/slideLayout" Target="../slideLayouts/slideLayout110.xml"/><Relationship Id="rId5" Type="http://schemas.openxmlformats.org/officeDocument/2006/relationships/slideLayout" Target="../slideLayouts/slideLayout104.xml"/><Relationship Id="rId15" Type="http://schemas.openxmlformats.org/officeDocument/2006/relationships/slideLayout" Target="../slideLayouts/slideLayout114.xml"/><Relationship Id="rId10" Type="http://schemas.openxmlformats.org/officeDocument/2006/relationships/slideLayout" Target="../slideLayouts/slideLayout109.xml"/><Relationship Id="rId19" Type="http://schemas.openxmlformats.org/officeDocument/2006/relationships/slideLayout" Target="../slideLayouts/slideLayout118.xml"/><Relationship Id="rId4" Type="http://schemas.openxmlformats.org/officeDocument/2006/relationships/slideLayout" Target="../slideLayouts/slideLayout103.xml"/><Relationship Id="rId9" Type="http://schemas.openxmlformats.org/officeDocument/2006/relationships/slideLayout" Target="../slideLayouts/slideLayout108.xml"/><Relationship Id="rId14" Type="http://schemas.openxmlformats.org/officeDocument/2006/relationships/slideLayout" Target="../slideLayouts/slideLayout11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00205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5" name="Picture 4"/>
          <p:cNvPicPr>
            <a:picLocks noChangeAspect="1"/>
          </p:cNvPicPr>
          <p:nvPr userDrawn="1"/>
        </p:nvPicPr>
        <p:blipFill>
          <a:blip r:embed="rId33" cstate="email">
            <a:extLst>
              <a:ext uri="{28A0092B-C50C-407E-A947-70E740481C1C}">
                <a14:useLocalDpi xmlns:a14="http://schemas.microsoft.com/office/drawing/2010/main" val="0"/>
              </a:ext>
            </a:extLst>
          </a:blip>
          <a:stretch>
            <a:fillRect/>
          </a:stretch>
        </p:blipFill>
        <p:spPr>
          <a:xfrm rot="5400000">
            <a:off x="10532394" y="1944335"/>
            <a:ext cx="4298019" cy="409351"/>
          </a:xfrm>
          <a:prstGeom prst="rect">
            <a:avLst/>
          </a:prstGeom>
        </p:spPr>
      </p:pic>
    </p:spTree>
    <p:extLst>
      <p:ext uri="{BB962C8B-B14F-4D97-AF65-F5344CB8AC3E}">
        <p14:creationId xmlns:p14="http://schemas.microsoft.com/office/powerpoint/2010/main" val="1790270825"/>
      </p:ext>
    </p:extLst>
  </p:cSld>
  <p:clrMap bg1="dk1" tx1="lt1" bg2="dk2" tx2="lt2" accent1="accent1" accent2="accent2" accent3="accent3" accent4="accent4" accent5="accent5" accent6="accent6" hlink="hlink" folHlink="folHlink"/>
  <p:sldLayoutIdLst>
    <p:sldLayoutId id="2147484205" r:id="rId1"/>
    <p:sldLayoutId id="2147484276" r:id="rId2"/>
    <p:sldLayoutId id="2147484167" r:id="rId3"/>
    <p:sldLayoutId id="2147484166" r:id="rId4"/>
    <p:sldLayoutId id="2147484105" r:id="rId5"/>
    <p:sldLayoutId id="2147484182" r:id="rId6"/>
    <p:sldLayoutId id="2147484277" r:id="rId7"/>
    <p:sldLayoutId id="2147484130" r:id="rId8"/>
    <p:sldLayoutId id="2147484101" r:id="rId9"/>
    <p:sldLayoutId id="2147484102" r:id="rId10"/>
    <p:sldLayoutId id="2147484098" r:id="rId11"/>
    <p:sldLayoutId id="2147484212" r:id="rId12"/>
    <p:sldLayoutId id="2147484086" r:id="rId13"/>
    <p:sldLayoutId id="2147484211" r:id="rId14"/>
    <p:sldLayoutId id="2147484100" r:id="rId15"/>
    <p:sldLayoutId id="2147484213" r:id="rId16"/>
    <p:sldLayoutId id="2147484089" r:id="rId17"/>
    <p:sldLayoutId id="2147484214" r:id="rId18"/>
    <p:sldLayoutId id="2147484092" r:id="rId19"/>
    <p:sldLayoutId id="2147484190" r:id="rId20"/>
    <p:sldLayoutId id="2147484195" r:id="rId21"/>
    <p:sldLayoutId id="2147484209" r:id="rId22"/>
    <p:sldLayoutId id="2147484196" r:id="rId23"/>
    <p:sldLayoutId id="2147484208" r:id="rId24"/>
    <p:sldLayoutId id="2147484192" r:id="rId25"/>
    <p:sldLayoutId id="2147484093" r:id="rId26"/>
    <p:sldLayoutId id="2147484127" r:id="rId27"/>
    <p:sldLayoutId id="2147484128" r:id="rId28"/>
    <p:sldLayoutId id="2147484129" r:id="rId29"/>
    <p:sldLayoutId id="2147484203" r:id="rId30"/>
    <p:sldLayoutId id="2147484272" r:id="rId31"/>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
          <a:schemeClr val="tx1"/>
        </a:buClr>
        <a:buSzPct val="100000"/>
        <a:buFontTx/>
        <a:buBlip>
          <a:blip r:embed="rId34"/>
        </a:buBlip>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100000"/>
        <a:buFontTx/>
        <a:buBlip>
          <a:blip r:embed="rId34"/>
        </a:buBlip>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100000"/>
        <a:buFontTx/>
        <a:buBlip>
          <a:blip r:embed="rId34"/>
        </a:buBlip>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100000"/>
        <a:buFontTx/>
        <a:buBlip>
          <a:blip r:embed="rId34"/>
        </a:buBlip>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100000"/>
        <a:buFontTx/>
        <a:buBlip>
          <a:blip r:embed="rId34"/>
        </a:buBlip>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userDrawn="1">
          <p15:clr>
            <a:srgbClr val="5ACBF0"/>
          </p15:clr>
        </p15:guide>
        <p15:guide id="2" pos="173" userDrawn="1">
          <p15:clr>
            <a:srgbClr val="5ACBF0"/>
          </p15:clr>
        </p15:guide>
        <p15:guide id="3" pos="7661" userDrawn="1">
          <p15:clr>
            <a:srgbClr val="5ACBF0"/>
          </p15:clr>
        </p15:guide>
        <p15:guide id="4" orient="horz" pos="4219" userDrawn="1">
          <p15:clr>
            <a:srgbClr val="5ACBF0"/>
          </p15:clr>
        </p15:guide>
        <p15:guide id="5" pos="749" userDrawn="1">
          <p15:clr>
            <a:srgbClr val="5ACBF0"/>
          </p15:clr>
        </p15:guide>
        <p15:guide id="6" pos="1325" userDrawn="1">
          <p15:clr>
            <a:srgbClr val="5ACBF0"/>
          </p15:clr>
        </p15:guide>
        <p15:guide id="7" pos="1901" userDrawn="1">
          <p15:clr>
            <a:srgbClr val="5ACBF0"/>
          </p15:clr>
        </p15:guide>
        <p15:guide id="8" pos="2477" userDrawn="1">
          <p15:clr>
            <a:srgbClr val="5ACBF0"/>
          </p15:clr>
        </p15:guide>
        <p15:guide id="9" pos="3053" userDrawn="1">
          <p15:clr>
            <a:srgbClr val="5ACBF0"/>
          </p15:clr>
        </p15:guide>
        <p15:guide id="10" pos="3629" userDrawn="1">
          <p15:clr>
            <a:srgbClr val="5ACBF0"/>
          </p15:clr>
        </p15:guide>
        <p15:guide id="11" pos="4205" userDrawn="1">
          <p15:clr>
            <a:srgbClr val="5ACBF0"/>
          </p15:clr>
        </p15:guide>
        <p15:guide id="12" pos="4781" userDrawn="1">
          <p15:clr>
            <a:srgbClr val="5ACBF0"/>
          </p15:clr>
        </p15:guide>
        <p15:guide id="13" pos="5357" userDrawn="1">
          <p15:clr>
            <a:srgbClr val="5ACBF0"/>
          </p15:clr>
        </p15:guide>
        <p15:guide id="14" pos="5933" userDrawn="1">
          <p15:clr>
            <a:srgbClr val="5ACBF0"/>
          </p15:clr>
        </p15:guide>
        <p15:guide id="15" pos="6509" userDrawn="1">
          <p15:clr>
            <a:srgbClr val="5ACBF0"/>
          </p15:clr>
        </p15:guide>
        <p15:guide id="16" pos="7085" userDrawn="1">
          <p15:clr>
            <a:srgbClr val="5ACBF0"/>
          </p15:clr>
        </p15:guide>
        <p15:guide id="17" orient="horz" pos="763" userDrawn="1">
          <p15:clr>
            <a:srgbClr val="5ACBF0"/>
          </p15:clr>
        </p15:guide>
        <p15:guide id="18" orient="horz" pos="1339" userDrawn="1">
          <p15:clr>
            <a:srgbClr val="5ACBF0"/>
          </p15:clr>
        </p15:guide>
        <p15:guide id="19" orient="horz" pos="1915" userDrawn="1">
          <p15:clr>
            <a:srgbClr val="5ACBF0"/>
          </p15:clr>
        </p15:guide>
        <p15:guide id="20" orient="horz" pos="2491" userDrawn="1">
          <p15:clr>
            <a:srgbClr val="5ACBF0"/>
          </p15:clr>
        </p15:guide>
        <p15:guide id="21" orient="horz" pos="3067" userDrawn="1">
          <p15:clr>
            <a:srgbClr val="5ACBF0"/>
          </p15:clr>
        </p15:guide>
        <p15:guide id="22" orient="horz" pos="3643" userDrawn="1">
          <p15:clr>
            <a:srgbClr val="5ACBF0"/>
          </p15:clr>
        </p15:guide>
        <p15:guide id="23" pos="288" userDrawn="1">
          <p15:clr>
            <a:srgbClr val="C35EA4"/>
          </p15:clr>
        </p15:guide>
        <p15:guide id="24" pos="7546" userDrawn="1">
          <p15:clr>
            <a:srgbClr val="C35EA4"/>
          </p15:clr>
        </p15:guide>
        <p15:guide id="25" orient="horz" pos="302" userDrawn="1">
          <p15:clr>
            <a:srgbClr val="C35EA4"/>
          </p15:clr>
        </p15:guide>
        <p15:guide id="26" orient="horz" pos="4104" userDrawn="1">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29660" y="233151"/>
            <a:ext cx="11375536" cy="762786"/>
          </a:xfrm>
          <a:prstGeom prst="rect">
            <a:avLst/>
          </a:prstGeom>
        </p:spPr>
        <p:txBody>
          <a:bodyPr vert="horz" wrap="square" lIns="0" tIns="0" rIns="0" bIns="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531279" y="1476622"/>
            <a:ext cx="11378776" cy="2096876"/>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72768333"/>
      </p:ext>
    </p:extLst>
  </p:cSld>
  <p:clrMap bg1="lt1" tx1="dk1" bg2="lt2" tx2="dk2" accent1="accent1" accent2="accent2" accent3="accent3" accent4="accent4" accent5="accent5" accent6="accent6" hlink="hlink" folHlink="folHlink"/>
  <p:sldLayoutIdLst>
    <p:sldLayoutId id="2147484282" r:id="rId1"/>
    <p:sldLayoutId id="2147484283" r:id="rId2"/>
    <p:sldLayoutId id="2147484284" r:id="rId3"/>
    <p:sldLayoutId id="2147484285" r:id="rId4"/>
    <p:sldLayoutId id="2147484286" r:id="rId5"/>
    <p:sldLayoutId id="2147484287" r:id="rId6"/>
    <p:sldLayoutId id="2147484288" r:id="rId7"/>
    <p:sldLayoutId id="2147484289" r:id="rId8"/>
    <p:sldLayoutId id="2147484290" r:id="rId9"/>
    <p:sldLayoutId id="2147484291" r:id="rId10"/>
    <p:sldLayoutId id="2147484292" r:id="rId11"/>
    <p:sldLayoutId id="2147484293" r:id="rId12"/>
    <p:sldLayoutId id="2147484294" r:id="rId13"/>
    <p:sldLayoutId id="2147484295" r:id="rId14"/>
    <p:sldLayoutId id="2147484296" r:id="rId15"/>
    <p:sldLayoutId id="2147484297" r:id="rId16"/>
    <p:sldLayoutId id="2147484299" r:id="rId17"/>
    <p:sldLayoutId id="2147484365" r:id="rId18"/>
    <p:sldLayoutId id="2147484367" r:id="rId19"/>
    <p:sldLayoutId id="2147484373" r:id="rId20"/>
    <p:sldLayoutId id="2147484380" r:id="rId21"/>
    <p:sldLayoutId id="2147484381" r:id="rId22"/>
    <p:sldLayoutId id="2147484383" r:id="rId23"/>
    <p:sldLayoutId id="2147484384" r:id="rId24"/>
    <p:sldLayoutId id="2147484385" r:id="rId25"/>
  </p:sldLayoutIdLst>
  <p:transition>
    <p:fade/>
  </p:transition>
  <p:timing>
    <p:tnLst>
      <p:par>
        <p:cTn id="1" dur="indefinite" restart="never" nodeType="tmRoot"/>
      </p:par>
    </p:tnLst>
  </p:timing>
  <p:hf hdr="0" ftr="0" dt="0"/>
  <p:txStyles>
    <p:titleStyle>
      <a:lvl1pPr algn="l" defTabSz="932559" rtl="0" eaLnBrk="1" latinLnBrk="0" hangingPunct="1">
        <a:lnSpc>
          <a:spcPct val="90000"/>
        </a:lnSpc>
        <a:spcBef>
          <a:spcPct val="0"/>
        </a:spcBef>
        <a:buNone/>
        <a:defRPr lang="en-US" sz="5507" b="0" kern="1200" cap="none" spc="-102"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46486" marR="0" indent="-346486" algn="l" defTabSz="932559" rtl="0" eaLnBrk="1" fontAlgn="auto" latinLnBrk="0" hangingPunct="1">
        <a:lnSpc>
          <a:spcPct val="90000"/>
        </a:lnSpc>
        <a:spcBef>
          <a:spcPct val="20000"/>
        </a:spcBef>
        <a:spcAft>
          <a:spcPts val="0"/>
        </a:spcAft>
        <a:buClrTx/>
        <a:buSzPct val="80000"/>
        <a:buFont typeface="Arial" pitchFamily="34" charset="0"/>
        <a:buChar char="•"/>
        <a:tabLst/>
        <a:defRPr sz="3672" kern="1200" spc="-71" baseline="0">
          <a:gradFill>
            <a:gsLst>
              <a:gs pos="1250">
                <a:schemeClr val="bg2"/>
              </a:gs>
              <a:gs pos="100000">
                <a:schemeClr val="bg2"/>
              </a:gs>
            </a:gsLst>
            <a:lin ang="5400000" scaled="0"/>
          </a:gradFill>
          <a:latin typeface="+mj-lt"/>
          <a:ea typeface="+mn-ea"/>
          <a:cs typeface="+mn-cs"/>
        </a:defRPr>
      </a:lvl1pPr>
      <a:lvl2pPr marL="584492" marR="0" indent="-238007" algn="l" defTabSz="932559" rtl="0" eaLnBrk="1" fontAlgn="auto" latinLnBrk="0" hangingPunct="1">
        <a:lnSpc>
          <a:spcPct val="90000"/>
        </a:lnSpc>
        <a:spcBef>
          <a:spcPct val="20000"/>
        </a:spcBef>
        <a:spcAft>
          <a:spcPts val="0"/>
        </a:spcAft>
        <a:buClrTx/>
        <a:buSzPct val="90000"/>
        <a:buFont typeface="Wingdings" pitchFamily="2" charset="2"/>
        <a:buChar char=""/>
        <a:tabLst/>
        <a:defRPr sz="2448" kern="1200" spc="0" baseline="0">
          <a:gradFill>
            <a:gsLst>
              <a:gs pos="1250">
                <a:schemeClr val="bg2"/>
              </a:gs>
              <a:gs pos="100000">
                <a:schemeClr val="bg2"/>
              </a:gs>
            </a:gsLst>
            <a:lin ang="5400000" scaled="0"/>
          </a:gradFill>
          <a:latin typeface="+mn-lt"/>
          <a:ea typeface="+mn-ea"/>
          <a:cs typeface="+mn-cs"/>
        </a:defRPr>
      </a:lvl2pPr>
      <a:lvl3pPr marL="814403" marR="0" indent="-229911" algn="l" defTabSz="932559" rtl="0" eaLnBrk="1" fontAlgn="auto" latinLnBrk="0" hangingPunct="1">
        <a:lnSpc>
          <a:spcPct val="90000"/>
        </a:lnSpc>
        <a:spcBef>
          <a:spcPct val="20000"/>
        </a:spcBef>
        <a:spcAft>
          <a:spcPts val="0"/>
        </a:spcAft>
        <a:buClrTx/>
        <a:buSzPct val="90000"/>
        <a:buFont typeface="Wingdings" pitchFamily="2" charset="2"/>
        <a:buChar char=""/>
        <a:tabLst>
          <a:tab pos="814403" algn="l"/>
        </a:tabLst>
        <a:defRPr sz="2448" kern="1200" spc="0" baseline="0">
          <a:gradFill>
            <a:gsLst>
              <a:gs pos="1250">
                <a:schemeClr val="bg2"/>
              </a:gs>
              <a:gs pos="100000">
                <a:schemeClr val="bg2"/>
              </a:gs>
            </a:gsLst>
            <a:lin ang="5400000" scaled="0"/>
          </a:gradFill>
          <a:latin typeface="+mn-lt"/>
          <a:ea typeface="+mn-ea"/>
          <a:cs typeface="+mn-cs"/>
        </a:defRPr>
      </a:lvl3pPr>
      <a:lvl4pPr marL="1050791" marR="0" indent="-236387" algn="l" defTabSz="932559" rtl="0" eaLnBrk="1" fontAlgn="auto" latinLnBrk="0" hangingPunct="1">
        <a:lnSpc>
          <a:spcPct val="90000"/>
        </a:lnSpc>
        <a:spcBef>
          <a:spcPct val="20000"/>
        </a:spcBef>
        <a:spcAft>
          <a:spcPts val="0"/>
        </a:spcAft>
        <a:buClrTx/>
        <a:buSzPct val="90000"/>
        <a:buFont typeface="Wingdings" pitchFamily="2" charset="2"/>
        <a:buChar char=""/>
        <a:tabLst/>
        <a:defRPr sz="2040" kern="1200" spc="0" baseline="0">
          <a:gradFill>
            <a:gsLst>
              <a:gs pos="1250">
                <a:schemeClr val="bg2"/>
              </a:gs>
              <a:gs pos="100000">
                <a:schemeClr val="bg2"/>
              </a:gs>
            </a:gsLst>
            <a:lin ang="5400000" scaled="0"/>
          </a:gradFill>
          <a:latin typeface="+mn-lt"/>
          <a:ea typeface="+mn-ea"/>
          <a:cs typeface="+mn-cs"/>
        </a:defRPr>
      </a:lvl4pPr>
      <a:lvl5pPr marL="1280702" marR="0" indent="-229911" algn="l" defTabSz="932559" rtl="0" eaLnBrk="1" fontAlgn="auto" latinLnBrk="0" hangingPunct="1">
        <a:lnSpc>
          <a:spcPct val="90000"/>
        </a:lnSpc>
        <a:spcBef>
          <a:spcPct val="20000"/>
        </a:spcBef>
        <a:spcAft>
          <a:spcPts val="0"/>
        </a:spcAft>
        <a:buClrTx/>
        <a:buSzPct val="90000"/>
        <a:buFont typeface="Wingdings" pitchFamily="2" charset="2"/>
        <a:buChar char=""/>
        <a:tabLst>
          <a:tab pos="1280702" algn="l"/>
        </a:tabLst>
        <a:defRPr sz="2040" kern="1200" spc="0" baseline="0">
          <a:gradFill>
            <a:gsLst>
              <a:gs pos="1250">
                <a:schemeClr val="bg2"/>
              </a:gs>
              <a:gs pos="100000">
                <a:schemeClr val="bg2"/>
              </a:gs>
            </a:gsLst>
            <a:lin ang="5400000" scaled="0"/>
          </a:gradFill>
          <a:latin typeface="+mn-lt"/>
          <a:ea typeface="+mn-ea"/>
          <a:cs typeface="+mn-cs"/>
        </a:defRPr>
      </a:lvl5pPr>
      <a:lvl6pPr marL="2564538"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081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709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337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32559" rtl="0" eaLnBrk="1" latinLnBrk="0" hangingPunct="1">
        <a:defRPr sz="1836" kern="1200">
          <a:solidFill>
            <a:schemeClr val="tx1"/>
          </a:solidFill>
          <a:latin typeface="+mn-lt"/>
          <a:ea typeface="+mn-ea"/>
          <a:cs typeface="+mn-cs"/>
        </a:defRPr>
      </a:lvl1pPr>
      <a:lvl2pPr marL="466280" algn="l" defTabSz="932559" rtl="0" eaLnBrk="1" latinLnBrk="0" hangingPunct="1">
        <a:defRPr sz="1836" kern="1200">
          <a:solidFill>
            <a:schemeClr val="tx1"/>
          </a:solidFill>
          <a:latin typeface="+mn-lt"/>
          <a:ea typeface="+mn-ea"/>
          <a:cs typeface="+mn-cs"/>
        </a:defRPr>
      </a:lvl2pPr>
      <a:lvl3pPr marL="932559" algn="l" defTabSz="932559" rtl="0" eaLnBrk="1" latinLnBrk="0" hangingPunct="1">
        <a:defRPr sz="1836" kern="1200">
          <a:solidFill>
            <a:schemeClr val="tx1"/>
          </a:solidFill>
          <a:latin typeface="+mn-lt"/>
          <a:ea typeface="+mn-ea"/>
          <a:cs typeface="+mn-cs"/>
        </a:defRPr>
      </a:lvl3pPr>
      <a:lvl4pPr marL="1398839" algn="l" defTabSz="932559" rtl="0" eaLnBrk="1" latinLnBrk="0" hangingPunct="1">
        <a:defRPr sz="1836" kern="1200">
          <a:solidFill>
            <a:schemeClr val="tx1"/>
          </a:solidFill>
          <a:latin typeface="+mn-lt"/>
          <a:ea typeface="+mn-ea"/>
          <a:cs typeface="+mn-cs"/>
        </a:defRPr>
      </a:lvl4pPr>
      <a:lvl5pPr marL="1865119" algn="l" defTabSz="932559" rtl="0" eaLnBrk="1" latinLnBrk="0" hangingPunct="1">
        <a:defRPr sz="1836" kern="1200">
          <a:solidFill>
            <a:schemeClr val="tx1"/>
          </a:solidFill>
          <a:latin typeface="+mn-lt"/>
          <a:ea typeface="+mn-ea"/>
          <a:cs typeface="+mn-cs"/>
        </a:defRPr>
      </a:lvl5pPr>
      <a:lvl6pPr marL="2331399" algn="l" defTabSz="932559" rtl="0" eaLnBrk="1" latinLnBrk="0" hangingPunct="1">
        <a:defRPr sz="1836" kern="1200">
          <a:solidFill>
            <a:schemeClr val="tx1"/>
          </a:solidFill>
          <a:latin typeface="+mn-lt"/>
          <a:ea typeface="+mn-ea"/>
          <a:cs typeface="+mn-cs"/>
        </a:defRPr>
      </a:lvl6pPr>
      <a:lvl7pPr marL="2797677" algn="l" defTabSz="932559" rtl="0" eaLnBrk="1" latinLnBrk="0" hangingPunct="1">
        <a:defRPr sz="1836" kern="1200">
          <a:solidFill>
            <a:schemeClr val="tx1"/>
          </a:solidFill>
          <a:latin typeface="+mn-lt"/>
          <a:ea typeface="+mn-ea"/>
          <a:cs typeface="+mn-cs"/>
        </a:defRPr>
      </a:lvl7pPr>
      <a:lvl8pPr marL="3263957" algn="l" defTabSz="932559" rtl="0" eaLnBrk="1" latinLnBrk="0" hangingPunct="1">
        <a:defRPr sz="1836" kern="1200">
          <a:solidFill>
            <a:schemeClr val="tx1"/>
          </a:solidFill>
          <a:latin typeface="+mn-lt"/>
          <a:ea typeface="+mn-ea"/>
          <a:cs typeface="+mn-cs"/>
        </a:defRPr>
      </a:lvl8pPr>
      <a:lvl9pPr marL="3730237" algn="l" defTabSz="932559" rtl="0" eaLnBrk="1" latinLnBrk="0" hangingPunct="1">
        <a:defRPr sz="1836"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29661" y="233153"/>
            <a:ext cx="11375536" cy="762786"/>
          </a:xfrm>
          <a:prstGeom prst="rect">
            <a:avLst/>
          </a:prstGeom>
        </p:spPr>
        <p:txBody>
          <a:bodyPr vert="horz" wrap="square" lIns="0" tIns="0" rIns="0" bIns="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531280" y="1476624"/>
            <a:ext cx="11378776" cy="2096876"/>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58874947"/>
      </p:ext>
    </p:extLst>
  </p:cSld>
  <p:clrMap bg1="lt1" tx1="dk1" bg2="lt2" tx2="dk2" accent1="accent1" accent2="accent2" accent3="accent3" accent4="accent4" accent5="accent5" accent6="accent6" hlink="hlink" folHlink="folHlink"/>
  <p:sldLayoutIdLst>
    <p:sldLayoutId id="2147484302" r:id="rId1"/>
    <p:sldLayoutId id="2147484303" r:id="rId2"/>
    <p:sldLayoutId id="2147484304" r:id="rId3"/>
    <p:sldLayoutId id="2147484305" r:id="rId4"/>
    <p:sldLayoutId id="2147484306" r:id="rId5"/>
    <p:sldLayoutId id="2147484307" r:id="rId6"/>
    <p:sldLayoutId id="2147484308" r:id="rId7"/>
    <p:sldLayoutId id="2147484309" r:id="rId8"/>
    <p:sldLayoutId id="2147484310" r:id="rId9"/>
    <p:sldLayoutId id="2147484311" r:id="rId10"/>
    <p:sldLayoutId id="2147484312" r:id="rId11"/>
    <p:sldLayoutId id="2147484313" r:id="rId12"/>
    <p:sldLayoutId id="2147484314" r:id="rId13"/>
    <p:sldLayoutId id="2147484315" r:id="rId14"/>
    <p:sldLayoutId id="2147484316" r:id="rId15"/>
    <p:sldLayoutId id="2147484317" r:id="rId16"/>
    <p:sldLayoutId id="2147484318" r:id="rId17"/>
    <p:sldLayoutId id="2147484319" r:id="rId18"/>
    <p:sldLayoutId id="2147484320" r:id="rId19"/>
  </p:sldLayoutIdLst>
  <p:transition>
    <p:fade/>
  </p:transition>
  <p:timing>
    <p:tnLst>
      <p:par>
        <p:cTn id="1" dur="indefinite" restart="never" nodeType="tmRoot"/>
      </p:par>
    </p:tnLst>
  </p:timing>
  <p:hf hdr="0" ftr="0" dt="0"/>
  <p:txStyles>
    <p:titleStyle>
      <a:lvl1pPr algn="l" defTabSz="932279" rtl="0" eaLnBrk="1" latinLnBrk="0" hangingPunct="1">
        <a:lnSpc>
          <a:spcPct val="90000"/>
        </a:lnSpc>
        <a:spcBef>
          <a:spcPct val="0"/>
        </a:spcBef>
        <a:buNone/>
        <a:defRPr lang="en-US" sz="5505" b="0" kern="1200" cap="none" spc="-102"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46381" marR="0" indent="-346381" algn="l" defTabSz="932279" rtl="0" eaLnBrk="1" fontAlgn="auto" latinLnBrk="0" hangingPunct="1">
        <a:lnSpc>
          <a:spcPct val="90000"/>
        </a:lnSpc>
        <a:spcBef>
          <a:spcPct val="20000"/>
        </a:spcBef>
        <a:spcAft>
          <a:spcPts val="0"/>
        </a:spcAft>
        <a:buClrTx/>
        <a:buSzPct val="80000"/>
        <a:buFont typeface="Arial" pitchFamily="34" charset="0"/>
        <a:buChar char="•"/>
        <a:tabLst/>
        <a:defRPr sz="3671" kern="1200" spc="-71" baseline="0">
          <a:gradFill>
            <a:gsLst>
              <a:gs pos="1250">
                <a:schemeClr val="bg2"/>
              </a:gs>
              <a:gs pos="100000">
                <a:schemeClr val="bg2"/>
              </a:gs>
            </a:gsLst>
            <a:lin ang="5400000" scaled="0"/>
          </a:gradFill>
          <a:latin typeface="+mj-lt"/>
          <a:ea typeface="+mn-ea"/>
          <a:cs typeface="+mn-cs"/>
        </a:defRPr>
      </a:lvl1pPr>
      <a:lvl2pPr marL="584317" marR="0" indent="-237936" algn="l" defTabSz="932279" rtl="0" eaLnBrk="1" fontAlgn="auto" latinLnBrk="0" hangingPunct="1">
        <a:lnSpc>
          <a:spcPct val="90000"/>
        </a:lnSpc>
        <a:spcBef>
          <a:spcPct val="20000"/>
        </a:spcBef>
        <a:spcAft>
          <a:spcPts val="0"/>
        </a:spcAft>
        <a:buClrTx/>
        <a:buSzPct val="90000"/>
        <a:buFont typeface="Wingdings" pitchFamily="2" charset="2"/>
        <a:buChar char=""/>
        <a:tabLst/>
        <a:defRPr sz="2447" kern="1200" spc="0" baseline="0">
          <a:gradFill>
            <a:gsLst>
              <a:gs pos="1250">
                <a:schemeClr val="bg2"/>
              </a:gs>
              <a:gs pos="100000">
                <a:schemeClr val="bg2"/>
              </a:gs>
            </a:gsLst>
            <a:lin ang="5400000" scaled="0"/>
          </a:gradFill>
          <a:latin typeface="+mn-lt"/>
          <a:ea typeface="+mn-ea"/>
          <a:cs typeface="+mn-cs"/>
        </a:defRPr>
      </a:lvl2pPr>
      <a:lvl3pPr marL="814159" marR="0" indent="-229842" algn="l" defTabSz="932279" rtl="0" eaLnBrk="1" fontAlgn="auto" latinLnBrk="0" hangingPunct="1">
        <a:lnSpc>
          <a:spcPct val="90000"/>
        </a:lnSpc>
        <a:spcBef>
          <a:spcPct val="20000"/>
        </a:spcBef>
        <a:spcAft>
          <a:spcPts val="0"/>
        </a:spcAft>
        <a:buClrTx/>
        <a:buSzPct val="90000"/>
        <a:buFont typeface="Wingdings" pitchFamily="2" charset="2"/>
        <a:buChar char=""/>
        <a:tabLst>
          <a:tab pos="814159" algn="l"/>
        </a:tabLst>
        <a:defRPr sz="2447" kern="1200" spc="0" baseline="0">
          <a:gradFill>
            <a:gsLst>
              <a:gs pos="1250">
                <a:schemeClr val="bg2"/>
              </a:gs>
              <a:gs pos="100000">
                <a:schemeClr val="bg2"/>
              </a:gs>
            </a:gsLst>
            <a:lin ang="5400000" scaled="0"/>
          </a:gradFill>
          <a:latin typeface="+mn-lt"/>
          <a:ea typeface="+mn-ea"/>
          <a:cs typeface="+mn-cs"/>
        </a:defRPr>
      </a:lvl3pPr>
      <a:lvl4pPr marL="1050476" marR="0" indent="-236316" algn="l" defTabSz="932279" rtl="0" eaLnBrk="1" fontAlgn="auto" latinLnBrk="0" hangingPunct="1">
        <a:lnSpc>
          <a:spcPct val="90000"/>
        </a:lnSpc>
        <a:spcBef>
          <a:spcPct val="20000"/>
        </a:spcBef>
        <a:spcAft>
          <a:spcPts val="0"/>
        </a:spcAft>
        <a:buClrTx/>
        <a:buSzPct val="90000"/>
        <a:buFont typeface="Wingdings" pitchFamily="2" charset="2"/>
        <a:buChar char=""/>
        <a:tabLst/>
        <a:defRPr sz="2039" kern="1200" spc="0" baseline="0">
          <a:gradFill>
            <a:gsLst>
              <a:gs pos="1250">
                <a:schemeClr val="bg2"/>
              </a:gs>
              <a:gs pos="100000">
                <a:schemeClr val="bg2"/>
              </a:gs>
            </a:gsLst>
            <a:lin ang="5400000" scaled="0"/>
          </a:gradFill>
          <a:latin typeface="+mn-lt"/>
          <a:ea typeface="+mn-ea"/>
          <a:cs typeface="+mn-cs"/>
        </a:defRPr>
      </a:lvl4pPr>
      <a:lvl5pPr marL="1280317" marR="0" indent="-229842" algn="l" defTabSz="932279" rtl="0" eaLnBrk="1" fontAlgn="auto" latinLnBrk="0" hangingPunct="1">
        <a:lnSpc>
          <a:spcPct val="90000"/>
        </a:lnSpc>
        <a:spcBef>
          <a:spcPct val="20000"/>
        </a:spcBef>
        <a:spcAft>
          <a:spcPts val="0"/>
        </a:spcAft>
        <a:buClrTx/>
        <a:buSzPct val="90000"/>
        <a:buFont typeface="Wingdings" pitchFamily="2" charset="2"/>
        <a:buChar char=""/>
        <a:tabLst>
          <a:tab pos="1280317" algn="l"/>
        </a:tabLst>
        <a:defRPr sz="2039" kern="1200" spc="0" baseline="0">
          <a:gradFill>
            <a:gsLst>
              <a:gs pos="1250">
                <a:schemeClr val="bg2"/>
              </a:gs>
              <a:gs pos="100000">
                <a:schemeClr val="bg2"/>
              </a:gs>
            </a:gsLst>
            <a:lin ang="5400000" scaled="0"/>
          </a:gradFill>
          <a:latin typeface="+mn-lt"/>
          <a:ea typeface="+mn-ea"/>
          <a:cs typeface="+mn-cs"/>
        </a:defRPr>
      </a:lvl5pPr>
      <a:lvl6pPr marL="2563769" indent="-233070" algn="l" defTabSz="932279" rtl="0" eaLnBrk="1" latinLnBrk="0" hangingPunct="1">
        <a:spcBef>
          <a:spcPct val="20000"/>
        </a:spcBef>
        <a:buFont typeface="Arial" pitchFamily="34" charset="0"/>
        <a:buChar char="•"/>
        <a:defRPr sz="2039" kern="1200">
          <a:solidFill>
            <a:schemeClr val="tx1"/>
          </a:solidFill>
          <a:latin typeface="+mn-lt"/>
          <a:ea typeface="+mn-ea"/>
          <a:cs typeface="+mn-cs"/>
        </a:defRPr>
      </a:lvl6pPr>
      <a:lvl7pPr marL="3029908" indent="-233070" algn="l" defTabSz="932279" rtl="0" eaLnBrk="1" latinLnBrk="0" hangingPunct="1">
        <a:spcBef>
          <a:spcPct val="20000"/>
        </a:spcBef>
        <a:buFont typeface="Arial" pitchFamily="34" charset="0"/>
        <a:buChar char="•"/>
        <a:defRPr sz="2039" kern="1200">
          <a:solidFill>
            <a:schemeClr val="tx1"/>
          </a:solidFill>
          <a:latin typeface="+mn-lt"/>
          <a:ea typeface="+mn-ea"/>
          <a:cs typeface="+mn-cs"/>
        </a:defRPr>
      </a:lvl7pPr>
      <a:lvl8pPr marL="3496048" indent="-233070" algn="l" defTabSz="932279" rtl="0" eaLnBrk="1" latinLnBrk="0" hangingPunct="1">
        <a:spcBef>
          <a:spcPct val="20000"/>
        </a:spcBef>
        <a:buFont typeface="Arial" pitchFamily="34" charset="0"/>
        <a:buChar char="•"/>
        <a:defRPr sz="2039" kern="1200">
          <a:solidFill>
            <a:schemeClr val="tx1"/>
          </a:solidFill>
          <a:latin typeface="+mn-lt"/>
          <a:ea typeface="+mn-ea"/>
          <a:cs typeface="+mn-cs"/>
        </a:defRPr>
      </a:lvl8pPr>
      <a:lvl9pPr marL="3962188" indent="-233070" algn="l" defTabSz="932279" rtl="0" eaLnBrk="1" latinLnBrk="0" hangingPunct="1">
        <a:spcBef>
          <a:spcPct val="20000"/>
        </a:spcBef>
        <a:buFont typeface="Arial" pitchFamily="34" charset="0"/>
        <a:buChar char="•"/>
        <a:defRPr sz="2039" kern="1200">
          <a:solidFill>
            <a:schemeClr val="tx1"/>
          </a:solidFill>
          <a:latin typeface="+mn-lt"/>
          <a:ea typeface="+mn-ea"/>
          <a:cs typeface="+mn-cs"/>
        </a:defRPr>
      </a:lvl9pPr>
    </p:bodyStyle>
    <p:otherStyle>
      <a:defPPr>
        <a:defRPr lang="en-US"/>
      </a:defPPr>
      <a:lvl1pPr marL="0" algn="l" defTabSz="932279" rtl="0" eaLnBrk="1" latinLnBrk="0" hangingPunct="1">
        <a:defRPr sz="1835" kern="1200">
          <a:solidFill>
            <a:schemeClr val="tx1"/>
          </a:solidFill>
          <a:latin typeface="+mn-lt"/>
          <a:ea typeface="+mn-ea"/>
          <a:cs typeface="+mn-cs"/>
        </a:defRPr>
      </a:lvl1pPr>
      <a:lvl2pPr marL="466140" algn="l" defTabSz="932279" rtl="0" eaLnBrk="1" latinLnBrk="0" hangingPunct="1">
        <a:defRPr sz="1835" kern="1200">
          <a:solidFill>
            <a:schemeClr val="tx1"/>
          </a:solidFill>
          <a:latin typeface="+mn-lt"/>
          <a:ea typeface="+mn-ea"/>
          <a:cs typeface="+mn-cs"/>
        </a:defRPr>
      </a:lvl2pPr>
      <a:lvl3pPr marL="932279" algn="l" defTabSz="932279" rtl="0" eaLnBrk="1" latinLnBrk="0" hangingPunct="1">
        <a:defRPr sz="1835" kern="1200">
          <a:solidFill>
            <a:schemeClr val="tx1"/>
          </a:solidFill>
          <a:latin typeface="+mn-lt"/>
          <a:ea typeface="+mn-ea"/>
          <a:cs typeface="+mn-cs"/>
        </a:defRPr>
      </a:lvl3pPr>
      <a:lvl4pPr marL="1398420" algn="l" defTabSz="932279" rtl="0" eaLnBrk="1" latinLnBrk="0" hangingPunct="1">
        <a:defRPr sz="1835" kern="1200">
          <a:solidFill>
            <a:schemeClr val="tx1"/>
          </a:solidFill>
          <a:latin typeface="+mn-lt"/>
          <a:ea typeface="+mn-ea"/>
          <a:cs typeface="+mn-cs"/>
        </a:defRPr>
      </a:lvl4pPr>
      <a:lvl5pPr marL="1864559" algn="l" defTabSz="932279" rtl="0" eaLnBrk="1" latinLnBrk="0" hangingPunct="1">
        <a:defRPr sz="1835" kern="1200">
          <a:solidFill>
            <a:schemeClr val="tx1"/>
          </a:solidFill>
          <a:latin typeface="+mn-lt"/>
          <a:ea typeface="+mn-ea"/>
          <a:cs typeface="+mn-cs"/>
        </a:defRPr>
      </a:lvl5pPr>
      <a:lvl6pPr marL="2330699" algn="l" defTabSz="932279" rtl="0" eaLnBrk="1" latinLnBrk="0" hangingPunct="1">
        <a:defRPr sz="1835" kern="1200">
          <a:solidFill>
            <a:schemeClr val="tx1"/>
          </a:solidFill>
          <a:latin typeface="+mn-lt"/>
          <a:ea typeface="+mn-ea"/>
          <a:cs typeface="+mn-cs"/>
        </a:defRPr>
      </a:lvl6pPr>
      <a:lvl7pPr marL="2796838" algn="l" defTabSz="932279" rtl="0" eaLnBrk="1" latinLnBrk="0" hangingPunct="1">
        <a:defRPr sz="1835" kern="1200">
          <a:solidFill>
            <a:schemeClr val="tx1"/>
          </a:solidFill>
          <a:latin typeface="+mn-lt"/>
          <a:ea typeface="+mn-ea"/>
          <a:cs typeface="+mn-cs"/>
        </a:defRPr>
      </a:lvl7pPr>
      <a:lvl8pPr marL="3262978" algn="l" defTabSz="932279" rtl="0" eaLnBrk="1" latinLnBrk="0" hangingPunct="1">
        <a:defRPr sz="1835" kern="1200">
          <a:solidFill>
            <a:schemeClr val="tx1"/>
          </a:solidFill>
          <a:latin typeface="+mn-lt"/>
          <a:ea typeface="+mn-ea"/>
          <a:cs typeface="+mn-cs"/>
        </a:defRPr>
      </a:lvl8pPr>
      <a:lvl9pPr marL="3729119" algn="l" defTabSz="932279" rtl="0" eaLnBrk="1" latinLnBrk="0" hangingPunct="1">
        <a:defRPr sz="1835"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29660" y="233151"/>
            <a:ext cx="11375536" cy="762786"/>
          </a:xfrm>
          <a:prstGeom prst="rect">
            <a:avLst/>
          </a:prstGeom>
        </p:spPr>
        <p:txBody>
          <a:bodyPr vert="horz" wrap="square" lIns="0" tIns="0" rIns="0" bIns="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531279" y="1476622"/>
            <a:ext cx="11378776" cy="2096876"/>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02398050"/>
      </p:ext>
    </p:extLst>
  </p:cSld>
  <p:clrMap bg1="lt1" tx1="dk1" bg2="lt2" tx2="dk2" accent1="accent1" accent2="accent2" accent3="accent3" accent4="accent4" accent5="accent5" accent6="accent6" hlink="hlink" folHlink="folHlink"/>
  <p:sldLayoutIdLst>
    <p:sldLayoutId id="2147484322" r:id="rId1"/>
    <p:sldLayoutId id="2147484323" r:id="rId2"/>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 id="2147484333" r:id="rId12"/>
    <p:sldLayoutId id="2147484334" r:id="rId13"/>
    <p:sldLayoutId id="2147484335" r:id="rId14"/>
    <p:sldLayoutId id="2147484336" r:id="rId15"/>
    <p:sldLayoutId id="2147484337" r:id="rId16"/>
    <p:sldLayoutId id="2147484338" r:id="rId17"/>
    <p:sldLayoutId id="2147484339" r:id="rId18"/>
    <p:sldLayoutId id="2147484340" r:id="rId19"/>
    <p:sldLayoutId id="2147484375" r:id="rId20"/>
    <p:sldLayoutId id="2147484376" r:id="rId21"/>
    <p:sldLayoutId id="2147484378" r:id="rId22"/>
    <p:sldLayoutId id="2147484379" r:id="rId23"/>
    <p:sldLayoutId id="2147484382" r:id="rId24"/>
  </p:sldLayoutIdLst>
  <p:transition>
    <p:fade/>
  </p:transition>
  <p:timing>
    <p:tnLst>
      <p:par>
        <p:cTn id="1" dur="indefinite" restart="never" nodeType="tmRoot"/>
      </p:par>
    </p:tnLst>
  </p:timing>
  <p:hf hdr="0" ftr="0" dt="0"/>
  <p:txStyles>
    <p:titleStyle>
      <a:lvl1pPr algn="l" defTabSz="932559" rtl="0" eaLnBrk="1" latinLnBrk="0" hangingPunct="1">
        <a:lnSpc>
          <a:spcPct val="90000"/>
        </a:lnSpc>
        <a:spcBef>
          <a:spcPct val="0"/>
        </a:spcBef>
        <a:buNone/>
        <a:defRPr lang="en-US" sz="5507" b="0" kern="1200" cap="none" spc="-102"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46486" marR="0" indent="-346486" algn="l" defTabSz="932559" rtl="0" eaLnBrk="1" fontAlgn="auto" latinLnBrk="0" hangingPunct="1">
        <a:lnSpc>
          <a:spcPct val="90000"/>
        </a:lnSpc>
        <a:spcBef>
          <a:spcPct val="20000"/>
        </a:spcBef>
        <a:spcAft>
          <a:spcPts val="0"/>
        </a:spcAft>
        <a:buClrTx/>
        <a:buSzPct val="80000"/>
        <a:buFont typeface="Arial" pitchFamily="34" charset="0"/>
        <a:buChar char="•"/>
        <a:tabLst/>
        <a:defRPr sz="3672" kern="1200" spc="-71" baseline="0">
          <a:gradFill>
            <a:gsLst>
              <a:gs pos="1250">
                <a:schemeClr val="bg2"/>
              </a:gs>
              <a:gs pos="100000">
                <a:schemeClr val="bg2"/>
              </a:gs>
            </a:gsLst>
            <a:lin ang="5400000" scaled="0"/>
          </a:gradFill>
          <a:latin typeface="+mj-lt"/>
          <a:ea typeface="+mn-ea"/>
          <a:cs typeface="+mn-cs"/>
        </a:defRPr>
      </a:lvl1pPr>
      <a:lvl2pPr marL="584492" marR="0" indent="-238007" algn="l" defTabSz="932559" rtl="0" eaLnBrk="1" fontAlgn="auto" latinLnBrk="0" hangingPunct="1">
        <a:lnSpc>
          <a:spcPct val="90000"/>
        </a:lnSpc>
        <a:spcBef>
          <a:spcPct val="20000"/>
        </a:spcBef>
        <a:spcAft>
          <a:spcPts val="0"/>
        </a:spcAft>
        <a:buClrTx/>
        <a:buSzPct val="90000"/>
        <a:buFont typeface="Wingdings" pitchFamily="2" charset="2"/>
        <a:buChar char=""/>
        <a:tabLst/>
        <a:defRPr sz="2448" kern="1200" spc="0" baseline="0">
          <a:gradFill>
            <a:gsLst>
              <a:gs pos="1250">
                <a:schemeClr val="bg2"/>
              </a:gs>
              <a:gs pos="100000">
                <a:schemeClr val="bg2"/>
              </a:gs>
            </a:gsLst>
            <a:lin ang="5400000" scaled="0"/>
          </a:gradFill>
          <a:latin typeface="+mn-lt"/>
          <a:ea typeface="+mn-ea"/>
          <a:cs typeface="+mn-cs"/>
        </a:defRPr>
      </a:lvl2pPr>
      <a:lvl3pPr marL="814403" marR="0" indent="-229911" algn="l" defTabSz="932559" rtl="0" eaLnBrk="1" fontAlgn="auto" latinLnBrk="0" hangingPunct="1">
        <a:lnSpc>
          <a:spcPct val="90000"/>
        </a:lnSpc>
        <a:spcBef>
          <a:spcPct val="20000"/>
        </a:spcBef>
        <a:spcAft>
          <a:spcPts val="0"/>
        </a:spcAft>
        <a:buClrTx/>
        <a:buSzPct val="90000"/>
        <a:buFont typeface="Wingdings" pitchFamily="2" charset="2"/>
        <a:buChar char=""/>
        <a:tabLst>
          <a:tab pos="814403" algn="l"/>
        </a:tabLst>
        <a:defRPr sz="2448" kern="1200" spc="0" baseline="0">
          <a:gradFill>
            <a:gsLst>
              <a:gs pos="1250">
                <a:schemeClr val="bg2"/>
              </a:gs>
              <a:gs pos="100000">
                <a:schemeClr val="bg2"/>
              </a:gs>
            </a:gsLst>
            <a:lin ang="5400000" scaled="0"/>
          </a:gradFill>
          <a:latin typeface="+mn-lt"/>
          <a:ea typeface="+mn-ea"/>
          <a:cs typeface="+mn-cs"/>
        </a:defRPr>
      </a:lvl3pPr>
      <a:lvl4pPr marL="1050791" marR="0" indent="-236387" algn="l" defTabSz="932559" rtl="0" eaLnBrk="1" fontAlgn="auto" latinLnBrk="0" hangingPunct="1">
        <a:lnSpc>
          <a:spcPct val="90000"/>
        </a:lnSpc>
        <a:spcBef>
          <a:spcPct val="20000"/>
        </a:spcBef>
        <a:spcAft>
          <a:spcPts val="0"/>
        </a:spcAft>
        <a:buClrTx/>
        <a:buSzPct val="90000"/>
        <a:buFont typeface="Wingdings" pitchFamily="2" charset="2"/>
        <a:buChar char=""/>
        <a:tabLst/>
        <a:defRPr sz="2040" kern="1200" spc="0" baseline="0">
          <a:gradFill>
            <a:gsLst>
              <a:gs pos="1250">
                <a:schemeClr val="bg2"/>
              </a:gs>
              <a:gs pos="100000">
                <a:schemeClr val="bg2"/>
              </a:gs>
            </a:gsLst>
            <a:lin ang="5400000" scaled="0"/>
          </a:gradFill>
          <a:latin typeface="+mn-lt"/>
          <a:ea typeface="+mn-ea"/>
          <a:cs typeface="+mn-cs"/>
        </a:defRPr>
      </a:lvl4pPr>
      <a:lvl5pPr marL="1280702" marR="0" indent="-229911" algn="l" defTabSz="932559" rtl="0" eaLnBrk="1" fontAlgn="auto" latinLnBrk="0" hangingPunct="1">
        <a:lnSpc>
          <a:spcPct val="90000"/>
        </a:lnSpc>
        <a:spcBef>
          <a:spcPct val="20000"/>
        </a:spcBef>
        <a:spcAft>
          <a:spcPts val="0"/>
        </a:spcAft>
        <a:buClrTx/>
        <a:buSzPct val="90000"/>
        <a:buFont typeface="Wingdings" pitchFamily="2" charset="2"/>
        <a:buChar char=""/>
        <a:tabLst>
          <a:tab pos="1280702" algn="l"/>
        </a:tabLst>
        <a:defRPr sz="2040" kern="1200" spc="0" baseline="0">
          <a:gradFill>
            <a:gsLst>
              <a:gs pos="1250">
                <a:schemeClr val="bg2"/>
              </a:gs>
              <a:gs pos="100000">
                <a:schemeClr val="bg2"/>
              </a:gs>
            </a:gsLst>
            <a:lin ang="5400000" scaled="0"/>
          </a:gradFill>
          <a:latin typeface="+mn-lt"/>
          <a:ea typeface="+mn-ea"/>
          <a:cs typeface="+mn-cs"/>
        </a:defRPr>
      </a:lvl5pPr>
      <a:lvl6pPr marL="2564538"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081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709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337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32559" rtl="0" eaLnBrk="1" latinLnBrk="0" hangingPunct="1">
        <a:defRPr sz="1836" kern="1200">
          <a:solidFill>
            <a:schemeClr val="tx1"/>
          </a:solidFill>
          <a:latin typeface="+mn-lt"/>
          <a:ea typeface="+mn-ea"/>
          <a:cs typeface="+mn-cs"/>
        </a:defRPr>
      </a:lvl1pPr>
      <a:lvl2pPr marL="466280" algn="l" defTabSz="932559" rtl="0" eaLnBrk="1" latinLnBrk="0" hangingPunct="1">
        <a:defRPr sz="1836" kern="1200">
          <a:solidFill>
            <a:schemeClr val="tx1"/>
          </a:solidFill>
          <a:latin typeface="+mn-lt"/>
          <a:ea typeface="+mn-ea"/>
          <a:cs typeface="+mn-cs"/>
        </a:defRPr>
      </a:lvl2pPr>
      <a:lvl3pPr marL="932559" algn="l" defTabSz="932559" rtl="0" eaLnBrk="1" latinLnBrk="0" hangingPunct="1">
        <a:defRPr sz="1836" kern="1200">
          <a:solidFill>
            <a:schemeClr val="tx1"/>
          </a:solidFill>
          <a:latin typeface="+mn-lt"/>
          <a:ea typeface="+mn-ea"/>
          <a:cs typeface="+mn-cs"/>
        </a:defRPr>
      </a:lvl3pPr>
      <a:lvl4pPr marL="1398839" algn="l" defTabSz="932559" rtl="0" eaLnBrk="1" latinLnBrk="0" hangingPunct="1">
        <a:defRPr sz="1836" kern="1200">
          <a:solidFill>
            <a:schemeClr val="tx1"/>
          </a:solidFill>
          <a:latin typeface="+mn-lt"/>
          <a:ea typeface="+mn-ea"/>
          <a:cs typeface="+mn-cs"/>
        </a:defRPr>
      </a:lvl4pPr>
      <a:lvl5pPr marL="1865119" algn="l" defTabSz="932559" rtl="0" eaLnBrk="1" latinLnBrk="0" hangingPunct="1">
        <a:defRPr sz="1836" kern="1200">
          <a:solidFill>
            <a:schemeClr val="tx1"/>
          </a:solidFill>
          <a:latin typeface="+mn-lt"/>
          <a:ea typeface="+mn-ea"/>
          <a:cs typeface="+mn-cs"/>
        </a:defRPr>
      </a:lvl5pPr>
      <a:lvl6pPr marL="2331399" algn="l" defTabSz="932559" rtl="0" eaLnBrk="1" latinLnBrk="0" hangingPunct="1">
        <a:defRPr sz="1836" kern="1200">
          <a:solidFill>
            <a:schemeClr val="tx1"/>
          </a:solidFill>
          <a:latin typeface="+mn-lt"/>
          <a:ea typeface="+mn-ea"/>
          <a:cs typeface="+mn-cs"/>
        </a:defRPr>
      </a:lvl6pPr>
      <a:lvl7pPr marL="2797677" algn="l" defTabSz="932559" rtl="0" eaLnBrk="1" latinLnBrk="0" hangingPunct="1">
        <a:defRPr sz="1836" kern="1200">
          <a:solidFill>
            <a:schemeClr val="tx1"/>
          </a:solidFill>
          <a:latin typeface="+mn-lt"/>
          <a:ea typeface="+mn-ea"/>
          <a:cs typeface="+mn-cs"/>
        </a:defRPr>
      </a:lvl7pPr>
      <a:lvl8pPr marL="3263957" algn="l" defTabSz="932559" rtl="0" eaLnBrk="1" latinLnBrk="0" hangingPunct="1">
        <a:defRPr sz="1836" kern="1200">
          <a:solidFill>
            <a:schemeClr val="tx1"/>
          </a:solidFill>
          <a:latin typeface="+mn-lt"/>
          <a:ea typeface="+mn-ea"/>
          <a:cs typeface="+mn-cs"/>
        </a:defRPr>
      </a:lvl8pPr>
      <a:lvl9pPr marL="3730237" algn="l" defTabSz="932559" rtl="0" eaLnBrk="1" latinLnBrk="0" hangingPunct="1">
        <a:defRPr sz="1836"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29660" y="233151"/>
            <a:ext cx="11375536" cy="762786"/>
          </a:xfrm>
          <a:prstGeom prst="rect">
            <a:avLst/>
          </a:prstGeom>
        </p:spPr>
        <p:txBody>
          <a:bodyPr vert="horz" wrap="square" lIns="0" tIns="0" rIns="0" bIns="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531279" y="1476622"/>
            <a:ext cx="11378776" cy="2096876"/>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705688119"/>
      </p:ext>
    </p:extLst>
  </p:cSld>
  <p:clrMap bg1="lt1" tx1="dk1" bg2="lt2" tx2="dk2" accent1="accent1" accent2="accent2" accent3="accent3" accent4="accent4" accent5="accent5" accent6="accent6" hlink="hlink" folHlink="folHlink"/>
  <p:sldLayoutIdLst>
    <p:sldLayoutId id="2147484344" r:id="rId1"/>
    <p:sldLayoutId id="2147484345" r:id="rId2"/>
    <p:sldLayoutId id="2147484346" r:id="rId3"/>
    <p:sldLayoutId id="2147484347" r:id="rId4"/>
    <p:sldLayoutId id="2147484348" r:id="rId5"/>
    <p:sldLayoutId id="2147484349" r:id="rId6"/>
    <p:sldLayoutId id="2147484350" r:id="rId7"/>
    <p:sldLayoutId id="2147484351" r:id="rId8"/>
    <p:sldLayoutId id="2147484352" r:id="rId9"/>
    <p:sldLayoutId id="2147484353" r:id="rId10"/>
    <p:sldLayoutId id="2147484354" r:id="rId11"/>
    <p:sldLayoutId id="2147484355" r:id="rId12"/>
    <p:sldLayoutId id="2147484356" r:id="rId13"/>
    <p:sldLayoutId id="2147484357" r:id="rId14"/>
    <p:sldLayoutId id="2147484358" r:id="rId15"/>
    <p:sldLayoutId id="2147484359" r:id="rId16"/>
    <p:sldLayoutId id="2147484360" r:id="rId17"/>
    <p:sldLayoutId id="2147484361" r:id="rId18"/>
    <p:sldLayoutId id="2147484362" r:id="rId19"/>
  </p:sldLayoutIdLst>
  <p:transition>
    <p:fade/>
  </p:transition>
  <p:timing>
    <p:tnLst>
      <p:par>
        <p:cTn id="1" dur="indefinite" restart="never" nodeType="tmRoot"/>
      </p:par>
    </p:tnLst>
  </p:timing>
  <p:hf hdr="0" ftr="0" dt="0"/>
  <p:txStyles>
    <p:titleStyle>
      <a:lvl1pPr algn="l" defTabSz="932559" rtl="0" eaLnBrk="1" latinLnBrk="0" hangingPunct="1">
        <a:lnSpc>
          <a:spcPct val="90000"/>
        </a:lnSpc>
        <a:spcBef>
          <a:spcPct val="0"/>
        </a:spcBef>
        <a:buNone/>
        <a:defRPr lang="en-US" sz="5507" b="0" kern="1200" cap="none" spc="-102"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46486" marR="0" indent="-346486" algn="l" defTabSz="932559" rtl="0" eaLnBrk="1" fontAlgn="auto" latinLnBrk="0" hangingPunct="1">
        <a:lnSpc>
          <a:spcPct val="90000"/>
        </a:lnSpc>
        <a:spcBef>
          <a:spcPct val="20000"/>
        </a:spcBef>
        <a:spcAft>
          <a:spcPts val="0"/>
        </a:spcAft>
        <a:buClrTx/>
        <a:buSzPct val="80000"/>
        <a:buFont typeface="Arial" pitchFamily="34" charset="0"/>
        <a:buChar char="•"/>
        <a:tabLst/>
        <a:defRPr sz="3672" kern="1200" spc="-71" baseline="0">
          <a:gradFill>
            <a:gsLst>
              <a:gs pos="1250">
                <a:schemeClr val="bg2"/>
              </a:gs>
              <a:gs pos="100000">
                <a:schemeClr val="bg2"/>
              </a:gs>
            </a:gsLst>
            <a:lin ang="5400000" scaled="0"/>
          </a:gradFill>
          <a:latin typeface="+mj-lt"/>
          <a:ea typeface="+mn-ea"/>
          <a:cs typeface="+mn-cs"/>
        </a:defRPr>
      </a:lvl1pPr>
      <a:lvl2pPr marL="584492" marR="0" indent="-238007" algn="l" defTabSz="932559" rtl="0" eaLnBrk="1" fontAlgn="auto" latinLnBrk="0" hangingPunct="1">
        <a:lnSpc>
          <a:spcPct val="90000"/>
        </a:lnSpc>
        <a:spcBef>
          <a:spcPct val="20000"/>
        </a:spcBef>
        <a:spcAft>
          <a:spcPts val="0"/>
        </a:spcAft>
        <a:buClrTx/>
        <a:buSzPct val="90000"/>
        <a:buFont typeface="Wingdings" pitchFamily="2" charset="2"/>
        <a:buChar char=""/>
        <a:tabLst/>
        <a:defRPr sz="2448" kern="1200" spc="0" baseline="0">
          <a:gradFill>
            <a:gsLst>
              <a:gs pos="1250">
                <a:schemeClr val="bg2"/>
              </a:gs>
              <a:gs pos="100000">
                <a:schemeClr val="bg2"/>
              </a:gs>
            </a:gsLst>
            <a:lin ang="5400000" scaled="0"/>
          </a:gradFill>
          <a:latin typeface="+mn-lt"/>
          <a:ea typeface="+mn-ea"/>
          <a:cs typeface="+mn-cs"/>
        </a:defRPr>
      </a:lvl2pPr>
      <a:lvl3pPr marL="814403" marR="0" indent="-229911" algn="l" defTabSz="932559" rtl="0" eaLnBrk="1" fontAlgn="auto" latinLnBrk="0" hangingPunct="1">
        <a:lnSpc>
          <a:spcPct val="90000"/>
        </a:lnSpc>
        <a:spcBef>
          <a:spcPct val="20000"/>
        </a:spcBef>
        <a:spcAft>
          <a:spcPts val="0"/>
        </a:spcAft>
        <a:buClrTx/>
        <a:buSzPct val="90000"/>
        <a:buFont typeface="Wingdings" pitchFamily="2" charset="2"/>
        <a:buChar char=""/>
        <a:tabLst>
          <a:tab pos="814403" algn="l"/>
        </a:tabLst>
        <a:defRPr sz="2448" kern="1200" spc="0" baseline="0">
          <a:gradFill>
            <a:gsLst>
              <a:gs pos="1250">
                <a:schemeClr val="bg2"/>
              </a:gs>
              <a:gs pos="100000">
                <a:schemeClr val="bg2"/>
              </a:gs>
            </a:gsLst>
            <a:lin ang="5400000" scaled="0"/>
          </a:gradFill>
          <a:latin typeface="+mn-lt"/>
          <a:ea typeface="+mn-ea"/>
          <a:cs typeface="+mn-cs"/>
        </a:defRPr>
      </a:lvl3pPr>
      <a:lvl4pPr marL="1050791" marR="0" indent="-236387" algn="l" defTabSz="932559" rtl="0" eaLnBrk="1" fontAlgn="auto" latinLnBrk="0" hangingPunct="1">
        <a:lnSpc>
          <a:spcPct val="90000"/>
        </a:lnSpc>
        <a:spcBef>
          <a:spcPct val="20000"/>
        </a:spcBef>
        <a:spcAft>
          <a:spcPts val="0"/>
        </a:spcAft>
        <a:buClrTx/>
        <a:buSzPct val="90000"/>
        <a:buFont typeface="Wingdings" pitchFamily="2" charset="2"/>
        <a:buChar char=""/>
        <a:tabLst/>
        <a:defRPr sz="2040" kern="1200" spc="0" baseline="0">
          <a:gradFill>
            <a:gsLst>
              <a:gs pos="1250">
                <a:schemeClr val="bg2"/>
              </a:gs>
              <a:gs pos="100000">
                <a:schemeClr val="bg2"/>
              </a:gs>
            </a:gsLst>
            <a:lin ang="5400000" scaled="0"/>
          </a:gradFill>
          <a:latin typeface="+mn-lt"/>
          <a:ea typeface="+mn-ea"/>
          <a:cs typeface="+mn-cs"/>
        </a:defRPr>
      </a:lvl4pPr>
      <a:lvl5pPr marL="1280702" marR="0" indent="-229911" algn="l" defTabSz="932559" rtl="0" eaLnBrk="1" fontAlgn="auto" latinLnBrk="0" hangingPunct="1">
        <a:lnSpc>
          <a:spcPct val="90000"/>
        </a:lnSpc>
        <a:spcBef>
          <a:spcPct val="20000"/>
        </a:spcBef>
        <a:spcAft>
          <a:spcPts val="0"/>
        </a:spcAft>
        <a:buClrTx/>
        <a:buSzPct val="90000"/>
        <a:buFont typeface="Wingdings" pitchFamily="2" charset="2"/>
        <a:buChar char=""/>
        <a:tabLst>
          <a:tab pos="1280702" algn="l"/>
        </a:tabLst>
        <a:defRPr sz="2040" kern="1200" spc="0" baseline="0">
          <a:gradFill>
            <a:gsLst>
              <a:gs pos="1250">
                <a:schemeClr val="bg2"/>
              </a:gs>
              <a:gs pos="100000">
                <a:schemeClr val="bg2"/>
              </a:gs>
            </a:gsLst>
            <a:lin ang="5400000" scaled="0"/>
          </a:gradFill>
          <a:latin typeface="+mn-lt"/>
          <a:ea typeface="+mn-ea"/>
          <a:cs typeface="+mn-cs"/>
        </a:defRPr>
      </a:lvl5pPr>
      <a:lvl6pPr marL="2564538"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081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709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337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32559" rtl="0" eaLnBrk="1" latinLnBrk="0" hangingPunct="1">
        <a:defRPr sz="1836" kern="1200">
          <a:solidFill>
            <a:schemeClr val="tx1"/>
          </a:solidFill>
          <a:latin typeface="+mn-lt"/>
          <a:ea typeface="+mn-ea"/>
          <a:cs typeface="+mn-cs"/>
        </a:defRPr>
      </a:lvl1pPr>
      <a:lvl2pPr marL="466280" algn="l" defTabSz="932559" rtl="0" eaLnBrk="1" latinLnBrk="0" hangingPunct="1">
        <a:defRPr sz="1836" kern="1200">
          <a:solidFill>
            <a:schemeClr val="tx1"/>
          </a:solidFill>
          <a:latin typeface="+mn-lt"/>
          <a:ea typeface="+mn-ea"/>
          <a:cs typeface="+mn-cs"/>
        </a:defRPr>
      </a:lvl2pPr>
      <a:lvl3pPr marL="932559" algn="l" defTabSz="932559" rtl="0" eaLnBrk="1" latinLnBrk="0" hangingPunct="1">
        <a:defRPr sz="1836" kern="1200">
          <a:solidFill>
            <a:schemeClr val="tx1"/>
          </a:solidFill>
          <a:latin typeface="+mn-lt"/>
          <a:ea typeface="+mn-ea"/>
          <a:cs typeface="+mn-cs"/>
        </a:defRPr>
      </a:lvl3pPr>
      <a:lvl4pPr marL="1398839" algn="l" defTabSz="932559" rtl="0" eaLnBrk="1" latinLnBrk="0" hangingPunct="1">
        <a:defRPr sz="1836" kern="1200">
          <a:solidFill>
            <a:schemeClr val="tx1"/>
          </a:solidFill>
          <a:latin typeface="+mn-lt"/>
          <a:ea typeface="+mn-ea"/>
          <a:cs typeface="+mn-cs"/>
        </a:defRPr>
      </a:lvl4pPr>
      <a:lvl5pPr marL="1865119" algn="l" defTabSz="932559" rtl="0" eaLnBrk="1" latinLnBrk="0" hangingPunct="1">
        <a:defRPr sz="1836" kern="1200">
          <a:solidFill>
            <a:schemeClr val="tx1"/>
          </a:solidFill>
          <a:latin typeface="+mn-lt"/>
          <a:ea typeface="+mn-ea"/>
          <a:cs typeface="+mn-cs"/>
        </a:defRPr>
      </a:lvl5pPr>
      <a:lvl6pPr marL="2331399" algn="l" defTabSz="932559" rtl="0" eaLnBrk="1" latinLnBrk="0" hangingPunct="1">
        <a:defRPr sz="1836" kern="1200">
          <a:solidFill>
            <a:schemeClr val="tx1"/>
          </a:solidFill>
          <a:latin typeface="+mn-lt"/>
          <a:ea typeface="+mn-ea"/>
          <a:cs typeface="+mn-cs"/>
        </a:defRPr>
      </a:lvl6pPr>
      <a:lvl7pPr marL="2797677" algn="l" defTabSz="932559" rtl="0" eaLnBrk="1" latinLnBrk="0" hangingPunct="1">
        <a:defRPr sz="1836" kern="1200">
          <a:solidFill>
            <a:schemeClr val="tx1"/>
          </a:solidFill>
          <a:latin typeface="+mn-lt"/>
          <a:ea typeface="+mn-ea"/>
          <a:cs typeface="+mn-cs"/>
        </a:defRPr>
      </a:lvl7pPr>
      <a:lvl8pPr marL="3263957" algn="l" defTabSz="932559" rtl="0" eaLnBrk="1" latinLnBrk="0" hangingPunct="1">
        <a:defRPr sz="1836" kern="1200">
          <a:solidFill>
            <a:schemeClr val="tx1"/>
          </a:solidFill>
          <a:latin typeface="+mn-lt"/>
          <a:ea typeface="+mn-ea"/>
          <a:cs typeface="+mn-cs"/>
        </a:defRPr>
      </a:lvl8pPr>
      <a:lvl9pPr marL="3730237" algn="l" defTabSz="932559" rtl="0" eaLnBrk="1" latinLnBrk="0" hangingPunct="1">
        <a:defRPr sz="1836"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9.xml"/><Relationship Id="rId1" Type="http://schemas.openxmlformats.org/officeDocument/2006/relationships/slideLayout" Target="../slideLayouts/slideLayout98.xml"/></Relationships>
</file>

<file path=ppt/slides/_rels/slide11.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44.png"/><Relationship Id="rId3" Type="http://schemas.openxmlformats.org/officeDocument/2006/relationships/image" Target="../media/image37.png"/><Relationship Id="rId7" Type="http://schemas.openxmlformats.org/officeDocument/2006/relationships/image" Target="../media/image40.png"/><Relationship Id="rId12" Type="http://schemas.openxmlformats.org/officeDocument/2006/relationships/image" Target="../media/image43.png"/><Relationship Id="rId2" Type="http://schemas.openxmlformats.org/officeDocument/2006/relationships/notesSlide" Target="../notesSlides/notesSlide10.xml"/><Relationship Id="rId1" Type="http://schemas.openxmlformats.org/officeDocument/2006/relationships/slideLayout" Target="../slideLayouts/slideLayout97.xml"/><Relationship Id="rId6" Type="http://schemas.openxmlformats.org/officeDocument/2006/relationships/image" Target="../media/image39.png"/><Relationship Id="rId11" Type="http://schemas.openxmlformats.org/officeDocument/2006/relationships/image" Target="../media/image42.png"/><Relationship Id="rId5" Type="http://schemas.openxmlformats.org/officeDocument/2006/relationships/image" Target="../media/image38.png"/><Relationship Id="rId15" Type="http://schemas.openxmlformats.org/officeDocument/2006/relationships/image" Target="../media/image46.png"/><Relationship Id="rId10" Type="http://schemas.openxmlformats.org/officeDocument/2006/relationships/image" Target="../media/image41.png"/><Relationship Id="rId4" Type="http://schemas.microsoft.com/office/2007/relationships/hdphoto" Target="../media/hdphoto1.wdp"/><Relationship Id="rId9" Type="http://schemas.openxmlformats.org/officeDocument/2006/relationships/image" Target="../media/image33.png"/><Relationship Id="rId14" Type="http://schemas.openxmlformats.org/officeDocument/2006/relationships/image" Target="../media/image45.png"/></Relationships>
</file>

<file path=ppt/slides/_rels/slide12.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11.xml"/><Relationship Id="rId1" Type="http://schemas.openxmlformats.org/officeDocument/2006/relationships/slideLayout" Target="../slideLayouts/slideLayout95.xml"/></Relationships>
</file>

<file path=ppt/slides/_rels/slide1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9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9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9.xml"/></Relationships>
</file>

<file path=ppt/slides/_rels/slide16.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49.jpeg"/><Relationship Id="rId7" Type="http://schemas.openxmlformats.org/officeDocument/2006/relationships/image" Target="../media/image53.png"/><Relationship Id="rId2" Type="http://schemas.openxmlformats.org/officeDocument/2006/relationships/notesSlide" Target="../notesSlides/notesSlide14.xml"/><Relationship Id="rId1" Type="http://schemas.openxmlformats.org/officeDocument/2006/relationships/slideLayout" Target="../slideLayouts/slideLayout84.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5.xml"/><Relationship Id="rId1" Type="http://schemas.openxmlformats.org/officeDocument/2006/relationships/slideLayout" Target="../slideLayouts/slideLayout50.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1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35.xml"/></Relationships>
</file>

<file path=ppt/slides/_rels/slide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49.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5.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0.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3.xml"/></Relationships>
</file>

<file path=ppt/slides/_rels/slide2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hyperlink" Target="https://github.com/OfficeDev/Office-365-SDK-for-Android" TargetMode="External"/><Relationship Id="rId1" Type="http://schemas.openxmlformats.org/officeDocument/2006/relationships/slideLayout" Target="../slideLayouts/slideLayout5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54.xml"/></Relationships>
</file>

<file path=ppt/slides/_rels/slide28.xml.rels><?xml version="1.0" encoding="UTF-8" standalone="yes"?>
<Relationships xmlns="http://schemas.openxmlformats.org/package/2006/relationships"><Relationship Id="rId8" Type="http://schemas.openxmlformats.org/officeDocument/2006/relationships/image" Target="../media/image65.png"/><Relationship Id="rId13" Type="http://schemas.openxmlformats.org/officeDocument/2006/relationships/image" Target="../media/image70.png"/><Relationship Id="rId3" Type="http://schemas.openxmlformats.org/officeDocument/2006/relationships/image" Target="../media/image61.png"/><Relationship Id="rId7" Type="http://schemas.openxmlformats.org/officeDocument/2006/relationships/image" Target="../media/image64.png"/><Relationship Id="rId12" Type="http://schemas.openxmlformats.org/officeDocument/2006/relationships/image" Target="../media/image69.png"/><Relationship Id="rId2" Type="http://schemas.openxmlformats.org/officeDocument/2006/relationships/notesSlide" Target="../notesSlides/notesSlide20.xml"/><Relationship Id="rId1" Type="http://schemas.openxmlformats.org/officeDocument/2006/relationships/slideLayout" Target="../slideLayouts/slideLayout40.xml"/><Relationship Id="rId6" Type="http://schemas.openxmlformats.org/officeDocument/2006/relationships/image" Target="../media/image63.png"/><Relationship Id="rId11" Type="http://schemas.openxmlformats.org/officeDocument/2006/relationships/image" Target="../media/image68.png"/><Relationship Id="rId5" Type="http://schemas.openxmlformats.org/officeDocument/2006/relationships/image" Target="../media/image62.png"/><Relationship Id="rId10" Type="http://schemas.openxmlformats.org/officeDocument/2006/relationships/image" Target="../media/image67.png"/><Relationship Id="rId4" Type="http://schemas.openxmlformats.org/officeDocument/2006/relationships/image" Target="../media/image50.png"/><Relationship Id="rId9" Type="http://schemas.openxmlformats.org/officeDocument/2006/relationships/image" Target="../media/image6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40.xml"/><Relationship Id="rId5" Type="http://schemas.openxmlformats.org/officeDocument/2006/relationships/image" Target="../media/image17.png"/><Relationship Id="rId4" Type="http://schemas.openxmlformats.org/officeDocument/2006/relationships/image" Target="../media/image16.png"/></Relationships>
</file>

<file path=ppt/slides/_rels/slide3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1.xml"/><Relationship Id="rId1" Type="http://schemas.openxmlformats.org/officeDocument/2006/relationships/slideLayout" Target="../slideLayouts/slideLayout55.xml"/></Relationships>
</file>

<file path=ppt/slides/_rels/slide3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2.xml"/><Relationship Id="rId1" Type="http://schemas.openxmlformats.org/officeDocument/2006/relationships/slideLayout" Target="../slideLayouts/slideLayout55.xml"/></Relationships>
</file>

<file path=ppt/slides/_rels/slide3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3.xml"/><Relationship Id="rId1" Type="http://schemas.openxmlformats.org/officeDocument/2006/relationships/slideLayout" Target="../slideLayouts/slideLayout55.xml"/></Relationships>
</file>

<file path=ppt/slides/_rels/slide3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4.xml"/><Relationship Id="rId1" Type="http://schemas.openxmlformats.org/officeDocument/2006/relationships/slideLayout" Target="../slideLayouts/slideLayout55.xml"/></Relationships>
</file>

<file path=ppt/slides/_rels/slide34.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9.xml"/></Relationships>
</file>

<file path=ppt/slides/_rels/slide35.xml.rels><?xml version="1.0" encoding="UTF-8" standalone="yes"?>
<Relationships xmlns="http://schemas.openxmlformats.org/package/2006/relationships"><Relationship Id="rId3" Type="http://schemas.openxmlformats.org/officeDocument/2006/relationships/image" Target="../media/image75.emf"/><Relationship Id="rId7" Type="http://schemas.openxmlformats.org/officeDocument/2006/relationships/image" Target="../media/image79.png"/><Relationship Id="rId2" Type="http://schemas.openxmlformats.org/officeDocument/2006/relationships/notesSlide" Target="../notesSlides/notesSlide25.xml"/><Relationship Id="rId1" Type="http://schemas.openxmlformats.org/officeDocument/2006/relationships/slideLayout" Target="../slideLayouts/slideLayout19.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png"/></Relationships>
</file>

<file path=ppt/slides/_rels/slide36.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19.xml"/></Relationships>
</file>

<file path=ppt/slides/_rels/slide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6.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5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5.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5.xml"/><Relationship Id="rId1" Type="http://schemas.openxmlformats.org/officeDocument/2006/relationships/slideLayout" Target="../slideLayouts/slideLayout40.xml"/><Relationship Id="rId6" Type="http://schemas.openxmlformats.org/officeDocument/2006/relationships/image" Target="../media/image26.png"/><Relationship Id="rId11" Type="http://schemas.openxmlformats.org/officeDocument/2006/relationships/image" Target="../media/image31.png"/><Relationship Id="rId5" Type="http://schemas.openxmlformats.org/officeDocument/2006/relationships/image" Target="../media/image25.png"/><Relationship Id="rId10" Type="http://schemas.openxmlformats.org/officeDocument/2006/relationships/image" Target="../media/image30.png"/><Relationship Id="rId4" Type="http://schemas.openxmlformats.org/officeDocument/2006/relationships/image" Target="../media/image24.png"/><Relationship Id="rId9" Type="http://schemas.openxmlformats.org/officeDocument/2006/relationships/image" Target="../media/image2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xml"/><Relationship Id="rId1" Type="http://schemas.openxmlformats.org/officeDocument/2006/relationships/slideLayout" Target="../slideLayouts/slideLayout98.xml"/><Relationship Id="rId4" Type="http://schemas.openxmlformats.org/officeDocument/2006/relationships/image" Target="../media/image33.png"/></Relationships>
</file>

<file path=ppt/slides/_rels/slide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xml"/><Relationship Id="rId1" Type="http://schemas.openxmlformats.org/officeDocument/2006/relationships/slideLayout" Target="../slideLayouts/slideLayout98.xml"/></Relationships>
</file>

<file path=ppt/slides/_rels/slide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8.xml"/><Relationship Id="rId1" Type="http://schemas.openxmlformats.org/officeDocument/2006/relationships/slideLayout" Target="../slideLayouts/slideLayout9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3050" y="2125661"/>
            <a:ext cx="6951016" cy="2103119"/>
          </a:xfrm>
        </p:spPr>
        <p:txBody>
          <a:bodyPr/>
          <a:lstStyle/>
          <a:p>
            <a:r>
              <a:rPr lang="en-US" sz="4800" dirty="0" smtClean="0"/>
              <a:t>Office 365 Developer Overview</a:t>
            </a:r>
            <a:endParaRPr lang="en-US" sz="4800" dirty="0"/>
          </a:p>
        </p:txBody>
      </p:sp>
      <p:sp>
        <p:nvSpPr>
          <p:cNvPr id="3" name="Text Placeholder 2"/>
          <p:cNvSpPr>
            <a:spLocks noGrp="1"/>
          </p:cNvSpPr>
          <p:nvPr>
            <p:ph type="body" sz="quarter" idx="14"/>
          </p:nvPr>
        </p:nvSpPr>
        <p:spPr/>
        <p:txBody>
          <a:bodyPr/>
          <a:lstStyle/>
          <a:p>
            <a:r>
              <a:rPr lang="en-US" dirty="0" smtClean="0"/>
              <a:t>Level 100</a:t>
            </a:r>
          </a:p>
        </p:txBody>
      </p:sp>
    </p:spTree>
    <p:extLst>
      <p:ext uri="{BB962C8B-B14F-4D97-AF65-F5344CB8AC3E}">
        <p14:creationId xmlns:p14="http://schemas.microsoft.com/office/powerpoint/2010/main" val="3146889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p:cNvSpPr>
            <a:spLocks noGrp="1"/>
          </p:cNvSpPr>
          <p:nvPr>
            <p:ph type="body" idx="1"/>
          </p:nvPr>
        </p:nvSpPr>
        <p:spPr/>
        <p:txBody>
          <a:bodyPr/>
          <a:lstStyle/>
          <a:p>
            <a:r>
              <a:rPr lang="en-US" dirty="0" smtClean="0"/>
              <a:t>Build for the cloud</a:t>
            </a:r>
            <a:endParaRPr lang="en-US" dirty="0"/>
          </a:p>
          <a:p>
            <a:endParaRPr lang="en-US" dirty="0"/>
          </a:p>
        </p:txBody>
      </p:sp>
      <p:sp>
        <p:nvSpPr>
          <p:cNvPr id="6" name="Content Placeholder 2"/>
          <p:cNvSpPr>
            <a:spLocks noGrp="1"/>
          </p:cNvSpPr>
          <p:nvPr>
            <p:ph sz="quarter" idx="4"/>
          </p:nvPr>
        </p:nvSpPr>
        <p:spPr>
          <a:xfrm>
            <a:off x="6313817" y="931345"/>
            <a:ext cx="6120158" cy="5131836"/>
          </a:xfrm>
        </p:spPr>
        <p:txBody>
          <a:bodyPr/>
          <a:lstStyle/>
          <a:p>
            <a:pPr>
              <a:spcAft>
                <a:spcPts val="1224"/>
              </a:spcAft>
            </a:pPr>
            <a:endParaRPr lang="en-US" sz="2448" dirty="0">
              <a:solidFill>
                <a:srgbClr val="0071BC"/>
              </a:solidFill>
            </a:endParaRPr>
          </a:p>
          <a:p>
            <a:pPr>
              <a:spcAft>
                <a:spcPts val="1224"/>
              </a:spcAft>
            </a:pPr>
            <a:r>
              <a:rPr lang="en-US" sz="2448" dirty="0">
                <a:solidFill>
                  <a:srgbClr val="0071BC"/>
                </a:solidFill>
              </a:rPr>
              <a:t>Write once, run anywhere</a:t>
            </a:r>
            <a:endParaRPr lang="en-US" b="1" dirty="0"/>
          </a:p>
          <a:p>
            <a:r>
              <a:rPr lang="en-US" dirty="0" smtClean="0"/>
              <a:t>An app can run outside the firewall in the cloud and from inside the firewall in a data center. </a:t>
            </a:r>
          </a:p>
          <a:p>
            <a:r>
              <a:rPr lang="en-US" sz="2448" dirty="0">
                <a:solidFill>
                  <a:srgbClr val="0071BC"/>
                </a:solidFill>
              </a:rPr>
              <a:t>Hosting freedom</a:t>
            </a:r>
            <a:endParaRPr lang="en-US" b="1" dirty="0"/>
          </a:p>
          <a:p>
            <a:r>
              <a:rPr lang="en-US" dirty="0" smtClean="0"/>
              <a:t>Apps can be hosted on any platform giving you complete freedom.</a:t>
            </a:r>
          </a:p>
          <a:p>
            <a:r>
              <a:rPr lang="en-US" sz="2448" dirty="0">
                <a:solidFill>
                  <a:srgbClr val="0071BC"/>
                </a:solidFill>
              </a:rPr>
              <a:t>Re-use logic and assets</a:t>
            </a:r>
            <a:endParaRPr lang="en-US" b="1" dirty="0"/>
          </a:p>
          <a:p>
            <a:r>
              <a:rPr lang="en-US" dirty="0" smtClean="0"/>
              <a:t>Build apps that can share logic and code with other web hosted solutions. Re-use existing services and assets within you app.</a:t>
            </a:r>
          </a:p>
        </p:txBody>
      </p:sp>
      <p:pic>
        <p:nvPicPr>
          <p:cNvPr id="5" name="Picture 6" descr="C:\Users\hannahr\Dropbox\MOD Servers Metro Icon Library\victor melniciuc\PNGs\Icons_Infrastructure-05.png"/>
          <p:cNvPicPr>
            <a:picLocks noChangeAspect="1" noChangeArrowheads="1"/>
          </p:cNvPicPr>
          <p:nvPr/>
        </p:nvPicPr>
        <p:blipFill>
          <a:blip r:embed="rId3" cstate="print">
            <a:lum bright="70000" contrast="-70000"/>
            <a:extLst>
              <a:ext uri="{28A0092B-C50C-407E-A947-70E740481C1C}">
                <a14:useLocalDpi xmlns:a14="http://schemas.microsoft.com/office/drawing/2010/main" val="0"/>
              </a:ext>
            </a:extLst>
          </a:blip>
          <a:srcRect/>
          <a:stretch>
            <a:fillRect/>
          </a:stretch>
        </p:blipFill>
        <p:spPr bwMode="auto">
          <a:xfrm>
            <a:off x="1802579" y="2098357"/>
            <a:ext cx="2798539" cy="27978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415189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 calcmode="lin" valueType="num">
                                      <p:cBhvr>
                                        <p:cTn id="7" dur="500" fill="hold"/>
                                        <p:tgtEl>
                                          <p:spTgt spid="6">
                                            <p:txEl>
                                              <p:pRg st="1" end="1"/>
                                            </p:txEl>
                                          </p:spTgt>
                                        </p:tgtEl>
                                        <p:attrNameLst>
                                          <p:attrName>ppt_w</p:attrName>
                                        </p:attrNameLst>
                                      </p:cBhvr>
                                      <p:tavLst>
                                        <p:tav tm="0">
                                          <p:val>
                                            <p:fltVal val="0"/>
                                          </p:val>
                                        </p:tav>
                                        <p:tav tm="100000">
                                          <p:val>
                                            <p:strVal val="#ppt_w"/>
                                          </p:val>
                                        </p:tav>
                                      </p:tavLst>
                                    </p:anim>
                                    <p:anim calcmode="lin" valueType="num">
                                      <p:cBhvr>
                                        <p:cTn id="8" dur="500" fill="hold"/>
                                        <p:tgtEl>
                                          <p:spTgt spid="6">
                                            <p:txEl>
                                              <p:pRg st="1" end="1"/>
                                            </p:txEl>
                                          </p:spTgt>
                                        </p:tgtEl>
                                        <p:attrNameLst>
                                          <p:attrName>ppt_h</p:attrName>
                                        </p:attrNameLst>
                                      </p:cBhvr>
                                      <p:tavLst>
                                        <p:tav tm="0">
                                          <p:val>
                                            <p:fltVal val="0"/>
                                          </p:val>
                                        </p:tav>
                                        <p:tav tm="100000">
                                          <p:val>
                                            <p:strVal val="#ppt_h"/>
                                          </p:val>
                                        </p:tav>
                                      </p:tavLst>
                                    </p:anim>
                                    <p:animEffect transition="in" filter="fade">
                                      <p:cBhvr>
                                        <p:cTn id="9" dur="500"/>
                                        <p:tgtEl>
                                          <p:spTgt spid="6">
                                            <p:txEl>
                                              <p:pRg st="1" end="1"/>
                                            </p:txEl>
                                          </p:spTgt>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 calcmode="lin" valueType="num">
                                      <p:cBhvr>
                                        <p:cTn id="12" dur="500" fill="hold"/>
                                        <p:tgtEl>
                                          <p:spTgt spid="6">
                                            <p:txEl>
                                              <p:pRg st="2" end="2"/>
                                            </p:txEl>
                                          </p:spTgt>
                                        </p:tgtEl>
                                        <p:attrNameLst>
                                          <p:attrName>ppt_w</p:attrName>
                                        </p:attrNameLst>
                                      </p:cBhvr>
                                      <p:tavLst>
                                        <p:tav tm="0">
                                          <p:val>
                                            <p:fltVal val="0"/>
                                          </p:val>
                                        </p:tav>
                                        <p:tav tm="100000">
                                          <p:val>
                                            <p:strVal val="#ppt_w"/>
                                          </p:val>
                                        </p:tav>
                                      </p:tavLst>
                                    </p:anim>
                                    <p:anim calcmode="lin" valueType="num">
                                      <p:cBhvr>
                                        <p:cTn id="13" dur="500" fill="hold"/>
                                        <p:tgtEl>
                                          <p:spTgt spid="6">
                                            <p:txEl>
                                              <p:pRg st="2" end="2"/>
                                            </p:txEl>
                                          </p:spTgt>
                                        </p:tgtEl>
                                        <p:attrNameLst>
                                          <p:attrName>ppt_h</p:attrName>
                                        </p:attrNameLst>
                                      </p:cBhvr>
                                      <p:tavLst>
                                        <p:tav tm="0">
                                          <p:val>
                                            <p:fltVal val="0"/>
                                          </p:val>
                                        </p:tav>
                                        <p:tav tm="100000">
                                          <p:val>
                                            <p:strVal val="#ppt_h"/>
                                          </p:val>
                                        </p:tav>
                                      </p:tavLst>
                                    </p:anim>
                                    <p:animEffect transition="in" filter="fade">
                                      <p:cBhvr>
                                        <p:cTn id="14" dur="500"/>
                                        <p:tgtEl>
                                          <p:spTgt spid="6">
                                            <p:txEl>
                                              <p:pRg st="2" end="2"/>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anim calcmode="lin" valueType="num">
                                      <p:cBhvr>
                                        <p:cTn id="19" dur="500" fill="hold"/>
                                        <p:tgtEl>
                                          <p:spTgt spid="6">
                                            <p:txEl>
                                              <p:pRg st="3" end="3"/>
                                            </p:txEl>
                                          </p:spTgt>
                                        </p:tgtEl>
                                        <p:attrNameLst>
                                          <p:attrName>ppt_w</p:attrName>
                                        </p:attrNameLst>
                                      </p:cBhvr>
                                      <p:tavLst>
                                        <p:tav tm="0">
                                          <p:val>
                                            <p:fltVal val="0"/>
                                          </p:val>
                                        </p:tav>
                                        <p:tav tm="100000">
                                          <p:val>
                                            <p:strVal val="#ppt_w"/>
                                          </p:val>
                                        </p:tav>
                                      </p:tavLst>
                                    </p:anim>
                                    <p:anim calcmode="lin" valueType="num">
                                      <p:cBhvr>
                                        <p:cTn id="20" dur="500" fill="hold"/>
                                        <p:tgtEl>
                                          <p:spTgt spid="6">
                                            <p:txEl>
                                              <p:pRg st="3" end="3"/>
                                            </p:txEl>
                                          </p:spTgt>
                                        </p:tgtEl>
                                        <p:attrNameLst>
                                          <p:attrName>ppt_h</p:attrName>
                                        </p:attrNameLst>
                                      </p:cBhvr>
                                      <p:tavLst>
                                        <p:tav tm="0">
                                          <p:val>
                                            <p:fltVal val="0"/>
                                          </p:val>
                                        </p:tav>
                                        <p:tav tm="100000">
                                          <p:val>
                                            <p:strVal val="#ppt_h"/>
                                          </p:val>
                                        </p:tav>
                                      </p:tavLst>
                                    </p:anim>
                                    <p:animEffect transition="in" filter="fade">
                                      <p:cBhvr>
                                        <p:cTn id="21" dur="500"/>
                                        <p:tgtEl>
                                          <p:spTgt spid="6">
                                            <p:txEl>
                                              <p:pRg st="3" end="3"/>
                                            </p:txEl>
                                          </p:spTgt>
                                        </p:tgtEl>
                                      </p:cBhvr>
                                    </p:animEffect>
                                  </p:childTnLst>
                                </p:cTn>
                              </p:par>
                              <p:par>
                                <p:cTn id="22" presetID="53" presetClass="entr" presetSubtype="16" fill="hold" grpId="0" nodeType="withEffect">
                                  <p:stCondLst>
                                    <p:cond delay="0"/>
                                  </p:stCondLst>
                                  <p:childTnLst>
                                    <p:set>
                                      <p:cBhvr>
                                        <p:cTn id="23" dur="1" fill="hold">
                                          <p:stCondLst>
                                            <p:cond delay="0"/>
                                          </p:stCondLst>
                                        </p:cTn>
                                        <p:tgtEl>
                                          <p:spTgt spid="6">
                                            <p:txEl>
                                              <p:pRg st="4" end="4"/>
                                            </p:txEl>
                                          </p:spTgt>
                                        </p:tgtEl>
                                        <p:attrNameLst>
                                          <p:attrName>style.visibility</p:attrName>
                                        </p:attrNameLst>
                                      </p:cBhvr>
                                      <p:to>
                                        <p:strVal val="visible"/>
                                      </p:to>
                                    </p:set>
                                    <p:anim calcmode="lin" valueType="num">
                                      <p:cBhvr>
                                        <p:cTn id="24" dur="500" fill="hold"/>
                                        <p:tgtEl>
                                          <p:spTgt spid="6">
                                            <p:txEl>
                                              <p:pRg st="4" end="4"/>
                                            </p:txEl>
                                          </p:spTgt>
                                        </p:tgtEl>
                                        <p:attrNameLst>
                                          <p:attrName>ppt_w</p:attrName>
                                        </p:attrNameLst>
                                      </p:cBhvr>
                                      <p:tavLst>
                                        <p:tav tm="0">
                                          <p:val>
                                            <p:fltVal val="0"/>
                                          </p:val>
                                        </p:tav>
                                        <p:tav tm="100000">
                                          <p:val>
                                            <p:strVal val="#ppt_w"/>
                                          </p:val>
                                        </p:tav>
                                      </p:tavLst>
                                    </p:anim>
                                    <p:anim calcmode="lin" valueType="num">
                                      <p:cBhvr>
                                        <p:cTn id="25" dur="500" fill="hold"/>
                                        <p:tgtEl>
                                          <p:spTgt spid="6">
                                            <p:txEl>
                                              <p:pRg st="4" end="4"/>
                                            </p:txEl>
                                          </p:spTgt>
                                        </p:tgtEl>
                                        <p:attrNameLst>
                                          <p:attrName>ppt_h</p:attrName>
                                        </p:attrNameLst>
                                      </p:cBhvr>
                                      <p:tavLst>
                                        <p:tav tm="0">
                                          <p:val>
                                            <p:fltVal val="0"/>
                                          </p:val>
                                        </p:tav>
                                        <p:tav tm="100000">
                                          <p:val>
                                            <p:strVal val="#ppt_h"/>
                                          </p:val>
                                        </p:tav>
                                      </p:tavLst>
                                    </p:anim>
                                    <p:animEffect transition="in" filter="fade">
                                      <p:cBhvr>
                                        <p:cTn id="26" dur="500"/>
                                        <p:tgtEl>
                                          <p:spTgt spid="6">
                                            <p:txEl>
                                              <p:pRg st="4" end="4"/>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53" presetClass="entr" presetSubtype="16" fill="hold" grpId="0" nodeType="clickEffect">
                                  <p:stCondLst>
                                    <p:cond delay="0"/>
                                  </p:stCondLst>
                                  <p:childTnLst>
                                    <p:set>
                                      <p:cBhvr>
                                        <p:cTn id="30" dur="1" fill="hold">
                                          <p:stCondLst>
                                            <p:cond delay="0"/>
                                          </p:stCondLst>
                                        </p:cTn>
                                        <p:tgtEl>
                                          <p:spTgt spid="6">
                                            <p:txEl>
                                              <p:pRg st="5" end="5"/>
                                            </p:txEl>
                                          </p:spTgt>
                                        </p:tgtEl>
                                        <p:attrNameLst>
                                          <p:attrName>style.visibility</p:attrName>
                                        </p:attrNameLst>
                                      </p:cBhvr>
                                      <p:to>
                                        <p:strVal val="visible"/>
                                      </p:to>
                                    </p:set>
                                    <p:anim calcmode="lin" valueType="num">
                                      <p:cBhvr>
                                        <p:cTn id="31" dur="500" fill="hold"/>
                                        <p:tgtEl>
                                          <p:spTgt spid="6">
                                            <p:txEl>
                                              <p:pRg st="5" end="5"/>
                                            </p:txEl>
                                          </p:spTgt>
                                        </p:tgtEl>
                                        <p:attrNameLst>
                                          <p:attrName>ppt_w</p:attrName>
                                        </p:attrNameLst>
                                      </p:cBhvr>
                                      <p:tavLst>
                                        <p:tav tm="0">
                                          <p:val>
                                            <p:fltVal val="0"/>
                                          </p:val>
                                        </p:tav>
                                        <p:tav tm="100000">
                                          <p:val>
                                            <p:strVal val="#ppt_w"/>
                                          </p:val>
                                        </p:tav>
                                      </p:tavLst>
                                    </p:anim>
                                    <p:anim calcmode="lin" valueType="num">
                                      <p:cBhvr>
                                        <p:cTn id="32" dur="500" fill="hold"/>
                                        <p:tgtEl>
                                          <p:spTgt spid="6">
                                            <p:txEl>
                                              <p:pRg st="5" end="5"/>
                                            </p:txEl>
                                          </p:spTgt>
                                        </p:tgtEl>
                                        <p:attrNameLst>
                                          <p:attrName>ppt_h</p:attrName>
                                        </p:attrNameLst>
                                      </p:cBhvr>
                                      <p:tavLst>
                                        <p:tav tm="0">
                                          <p:val>
                                            <p:fltVal val="0"/>
                                          </p:val>
                                        </p:tav>
                                        <p:tav tm="100000">
                                          <p:val>
                                            <p:strVal val="#ppt_h"/>
                                          </p:val>
                                        </p:tav>
                                      </p:tavLst>
                                    </p:anim>
                                    <p:animEffect transition="in" filter="fade">
                                      <p:cBhvr>
                                        <p:cTn id="33" dur="500"/>
                                        <p:tgtEl>
                                          <p:spTgt spid="6">
                                            <p:txEl>
                                              <p:pRg st="5" end="5"/>
                                            </p:txEl>
                                          </p:spTgt>
                                        </p:tgtEl>
                                      </p:cBhvr>
                                    </p:animEffect>
                                  </p:childTnLst>
                                </p:cTn>
                              </p:par>
                              <p:par>
                                <p:cTn id="34" presetID="53" presetClass="entr" presetSubtype="16" fill="hold" grpId="0" nodeType="withEffect">
                                  <p:stCondLst>
                                    <p:cond delay="0"/>
                                  </p:stCondLst>
                                  <p:childTnLst>
                                    <p:set>
                                      <p:cBhvr>
                                        <p:cTn id="35" dur="1" fill="hold">
                                          <p:stCondLst>
                                            <p:cond delay="0"/>
                                          </p:stCondLst>
                                        </p:cTn>
                                        <p:tgtEl>
                                          <p:spTgt spid="6">
                                            <p:txEl>
                                              <p:pRg st="6" end="6"/>
                                            </p:txEl>
                                          </p:spTgt>
                                        </p:tgtEl>
                                        <p:attrNameLst>
                                          <p:attrName>style.visibility</p:attrName>
                                        </p:attrNameLst>
                                      </p:cBhvr>
                                      <p:to>
                                        <p:strVal val="visible"/>
                                      </p:to>
                                    </p:set>
                                    <p:anim calcmode="lin" valueType="num">
                                      <p:cBhvr>
                                        <p:cTn id="36" dur="500" fill="hold"/>
                                        <p:tgtEl>
                                          <p:spTgt spid="6">
                                            <p:txEl>
                                              <p:pRg st="6" end="6"/>
                                            </p:txEl>
                                          </p:spTgt>
                                        </p:tgtEl>
                                        <p:attrNameLst>
                                          <p:attrName>ppt_w</p:attrName>
                                        </p:attrNameLst>
                                      </p:cBhvr>
                                      <p:tavLst>
                                        <p:tav tm="0">
                                          <p:val>
                                            <p:fltVal val="0"/>
                                          </p:val>
                                        </p:tav>
                                        <p:tav tm="100000">
                                          <p:val>
                                            <p:strVal val="#ppt_w"/>
                                          </p:val>
                                        </p:tav>
                                      </p:tavLst>
                                    </p:anim>
                                    <p:anim calcmode="lin" valueType="num">
                                      <p:cBhvr>
                                        <p:cTn id="37" dur="500" fill="hold"/>
                                        <p:tgtEl>
                                          <p:spTgt spid="6">
                                            <p:txEl>
                                              <p:pRg st="6" end="6"/>
                                            </p:txEl>
                                          </p:spTgt>
                                        </p:tgtEl>
                                        <p:attrNameLst>
                                          <p:attrName>ppt_h</p:attrName>
                                        </p:attrNameLst>
                                      </p:cBhvr>
                                      <p:tavLst>
                                        <p:tav tm="0">
                                          <p:val>
                                            <p:fltVal val="0"/>
                                          </p:val>
                                        </p:tav>
                                        <p:tav tm="100000">
                                          <p:val>
                                            <p:strVal val="#ppt_h"/>
                                          </p:val>
                                        </p:tav>
                                      </p:tavLst>
                                    </p:anim>
                                    <p:animEffect transition="in" filter="fade">
                                      <p:cBhvr>
                                        <p:cTn id="38"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Modern app development </a:t>
            </a:r>
            <a:endParaRPr lang="en-US" dirty="0"/>
          </a:p>
        </p:txBody>
      </p:sp>
      <p:sp>
        <p:nvSpPr>
          <p:cNvPr id="70" name="Chevron 45"/>
          <p:cNvSpPr/>
          <p:nvPr/>
        </p:nvSpPr>
        <p:spPr bwMode="auto">
          <a:xfrm flipH="1">
            <a:off x="4111627" y="1653719"/>
            <a:ext cx="4211975" cy="540546"/>
          </a:xfrm>
          <a:prstGeom prst="rect">
            <a:avLst/>
          </a:prstGeom>
          <a:solidFill>
            <a:srgbClr val="0071BC">
              <a:alpha val="7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54" tIns="34978" rIns="34978" bIns="69954" numCol="1" spcCol="0" rtlCol="0" fromWordArt="0" anchor="ctr" anchorCtr="0" forceAA="0" compatLnSpc="1">
            <a:prstTxWarp prst="textNoShape">
              <a:avLst/>
            </a:prstTxWarp>
            <a:noAutofit/>
          </a:bodyPr>
          <a:lstStyle/>
          <a:p>
            <a:pPr marL="61507" defTabSz="699286" fontAlgn="base">
              <a:spcBef>
                <a:spcPct val="0"/>
              </a:spcBef>
              <a:spcAft>
                <a:spcPct val="0"/>
              </a:spcAft>
            </a:pPr>
            <a:r>
              <a:rPr lang="en-US" sz="2039" spc="-39" dirty="0">
                <a:gradFill>
                  <a:gsLst>
                    <a:gs pos="0">
                      <a:srgbClr val="FFFFFF"/>
                    </a:gs>
                    <a:gs pos="100000">
                      <a:srgbClr val="FFFFFF"/>
                    </a:gs>
                  </a:gsLst>
                  <a:lin ang="5400000" scaled="0"/>
                </a:gradFill>
                <a:ea typeface="Segoe UI" pitchFamily="34" charset="0"/>
                <a:cs typeface="Segoe UI" pitchFamily="34" charset="0"/>
              </a:rPr>
              <a:t>Apps</a:t>
            </a:r>
          </a:p>
        </p:txBody>
      </p:sp>
      <p:sp>
        <p:nvSpPr>
          <p:cNvPr id="71" name="Rectangle 70"/>
          <p:cNvSpPr/>
          <p:nvPr/>
        </p:nvSpPr>
        <p:spPr bwMode="auto">
          <a:xfrm>
            <a:off x="4116860" y="4713894"/>
            <a:ext cx="4206743" cy="540546"/>
          </a:xfrm>
          <a:prstGeom prst="rect">
            <a:avLst/>
          </a:prstGeom>
          <a:solidFill>
            <a:srgbClr val="0071BC">
              <a:alpha val="7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54" tIns="34978" rIns="34978" bIns="69954" numCol="1" spcCol="0" rtlCol="0" fromWordArt="0" anchor="ctr" anchorCtr="0" forceAA="0" compatLnSpc="1">
            <a:prstTxWarp prst="textNoShape">
              <a:avLst/>
            </a:prstTxWarp>
            <a:noAutofit/>
          </a:bodyPr>
          <a:lstStyle/>
          <a:p>
            <a:pPr marL="61507" defTabSz="699286" fontAlgn="base">
              <a:spcBef>
                <a:spcPct val="0"/>
              </a:spcBef>
              <a:spcAft>
                <a:spcPct val="0"/>
              </a:spcAft>
            </a:pPr>
            <a:r>
              <a:rPr lang="en-US" sz="2039" spc="-39" dirty="0">
                <a:gradFill>
                  <a:gsLst>
                    <a:gs pos="0">
                      <a:srgbClr val="FFFFFF"/>
                    </a:gs>
                    <a:gs pos="100000">
                      <a:srgbClr val="FFFFFF"/>
                    </a:gs>
                  </a:gsLst>
                  <a:lin ang="5400000" scaled="0"/>
                </a:gradFill>
                <a:ea typeface="Segoe UI" pitchFamily="34" charset="0"/>
                <a:cs typeface="Segoe UI" pitchFamily="34" charset="0"/>
              </a:rPr>
              <a:t>App catalog and store</a:t>
            </a:r>
          </a:p>
        </p:txBody>
      </p:sp>
      <p:grpSp>
        <p:nvGrpSpPr>
          <p:cNvPr id="72" name="Group 71"/>
          <p:cNvGrpSpPr/>
          <p:nvPr/>
        </p:nvGrpSpPr>
        <p:grpSpPr>
          <a:xfrm>
            <a:off x="5559061" y="2290619"/>
            <a:ext cx="1323608" cy="1123336"/>
            <a:chOff x="5447932" y="2245599"/>
            <a:chExt cx="1298111" cy="1101697"/>
          </a:xfrm>
        </p:grpSpPr>
        <p:sp>
          <p:nvSpPr>
            <p:cNvPr id="73" name="Rectangle 72"/>
            <p:cNvSpPr/>
            <p:nvPr/>
          </p:nvSpPr>
          <p:spPr bwMode="auto">
            <a:xfrm>
              <a:off x="5447932" y="2245599"/>
              <a:ext cx="1298111" cy="1101697"/>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46618" numCol="1" spcCol="0" rtlCol="0" fromWordArt="0" anchor="b" anchorCtr="0" forceAA="0" compatLnSpc="1">
              <a:prstTxWarp prst="textNoShape">
                <a:avLst/>
              </a:prstTxWarp>
              <a:noAutofit/>
            </a:bodyPr>
            <a:lstStyle/>
            <a:p>
              <a:pPr marL="121396" defTabSz="699286" fontAlgn="base">
                <a:spcBef>
                  <a:spcPct val="0"/>
                </a:spcBef>
                <a:spcAft>
                  <a:spcPct val="0"/>
                </a:spcAft>
              </a:pPr>
              <a:r>
                <a:rPr lang="en-US" sz="1428" spc="-39" dirty="0">
                  <a:gradFill>
                    <a:gsLst>
                      <a:gs pos="0">
                        <a:srgbClr val="FFFFFF"/>
                      </a:gs>
                      <a:gs pos="100000">
                        <a:srgbClr val="FFFFFF"/>
                      </a:gs>
                    </a:gsLst>
                    <a:lin ang="5400000" scaled="0"/>
                  </a:gradFill>
                  <a:ea typeface="Segoe UI" pitchFamily="34" charset="0"/>
                  <a:cs typeface="Segoe UI" pitchFamily="34" charset="0"/>
                </a:rPr>
                <a:t>Vacation </a:t>
              </a:r>
            </a:p>
            <a:p>
              <a:pPr marL="121396" defTabSz="699286" fontAlgn="base">
                <a:spcBef>
                  <a:spcPct val="0"/>
                </a:spcBef>
                <a:spcAft>
                  <a:spcPct val="0"/>
                </a:spcAft>
              </a:pPr>
              <a:r>
                <a:rPr lang="en-US" sz="1428" spc="-39" dirty="0">
                  <a:gradFill>
                    <a:gsLst>
                      <a:gs pos="0">
                        <a:srgbClr val="FFFFFF"/>
                      </a:gs>
                      <a:gs pos="100000">
                        <a:srgbClr val="FFFFFF"/>
                      </a:gs>
                    </a:gsLst>
                    <a:lin ang="5400000" scaled="0"/>
                  </a:gradFill>
                  <a:ea typeface="Segoe UI" pitchFamily="34" charset="0"/>
                  <a:cs typeface="Segoe UI" pitchFamily="34" charset="0"/>
                </a:rPr>
                <a:t>request</a:t>
              </a:r>
            </a:p>
          </p:txBody>
        </p:sp>
        <p:pic>
          <p:nvPicPr>
            <p:cNvPr id="74" name="Picture 35" descr="C:\Users\sakuu\Documents\Ballmer WPC\AI\Vacation.png"/>
            <p:cNvPicPr>
              <a:picLocks noChangeAspect="1" noChangeArrowheads="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black">
            <a:xfrm>
              <a:off x="5923700" y="2286000"/>
              <a:ext cx="393779" cy="554674"/>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75" name="Group 74"/>
          <p:cNvGrpSpPr/>
          <p:nvPr/>
        </p:nvGrpSpPr>
        <p:grpSpPr>
          <a:xfrm>
            <a:off x="6999998" y="2290619"/>
            <a:ext cx="1323608" cy="1123336"/>
            <a:chOff x="6861111" y="2245599"/>
            <a:chExt cx="1298111" cy="1101697"/>
          </a:xfrm>
        </p:grpSpPr>
        <p:sp>
          <p:nvSpPr>
            <p:cNvPr id="76" name="Rectangle 75"/>
            <p:cNvSpPr/>
            <p:nvPr/>
          </p:nvSpPr>
          <p:spPr bwMode="auto">
            <a:xfrm>
              <a:off x="6861111" y="2245599"/>
              <a:ext cx="1298111" cy="1101697"/>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46618" numCol="1" spcCol="0" rtlCol="0" fromWordArt="0" anchor="b" anchorCtr="0" forceAA="0" compatLnSpc="1">
              <a:prstTxWarp prst="textNoShape">
                <a:avLst/>
              </a:prstTxWarp>
              <a:noAutofit/>
            </a:bodyPr>
            <a:lstStyle/>
            <a:p>
              <a:pPr marL="121396" defTabSz="699286" fontAlgn="base">
                <a:spcBef>
                  <a:spcPct val="0"/>
                </a:spcBef>
                <a:spcAft>
                  <a:spcPct val="0"/>
                </a:spcAft>
              </a:pPr>
              <a:r>
                <a:rPr lang="en-US" sz="1428" spc="-39" dirty="0">
                  <a:gradFill>
                    <a:gsLst>
                      <a:gs pos="0">
                        <a:srgbClr val="FFFFFF"/>
                      </a:gs>
                      <a:gs pos="100000">
                        <a:srgbClr val="FFFFFF"/>
                      </a:gs>
                    </a:gsLst>
                    <a:lin ang="5400000" scaled="0"/>
                  </a:gradFill>
                  <a:ea typeface="Segoe UI" pitchFamily="34" charset="0"/>
                  <a:cs typeface="Segoe UI" pitchFamily="34" charset="0"/>
                </a:rPr>
                <a:t>Event </a:t>
              </a:r>
            </a:p>
            <a:p>
              <a:pPr marL="121396" defTabSz="699286" fontAlgn="base">
                <a:spcBef>
                  <a:spcPct val="0"/>
                </a:spcBef>
                <a:spcAft>
                  <a:spcPct val="0"/>
                </a:spcAft>
              </a:pPr>
              <a:r>
                <a:rPr lang="en-US" sz="1428" spc="-39" dirty="0">
                  <a:gradFill>
                    <a:gsLst>
                      <a:gs pos="0">
                        <a:srgbClr val="FFFFFF"/>
                      </a:gs>
                      <a:gs pos="100000">
                        <a:srgbClr val="FFFFFF"/>
                      </a:gs>
                    </a:gsLst>
                    <a:lin ang="5400000" scaled="0"/>
                  </a:gradFill>
                  <a:ea typeface="Segoe UI" pitchFamily="34" charset="0"/>
                  <a:cs typeface="Segoe UI" pitchFamily="34" charset="0"/>
                </a:rPr>
                <a:t>planning</a:t>
              </a:r>
            </a:p>
          </p:txBody>
        </p:sp>
        <p:pic>
          <p:nvPicPr>
            <p:cNvPr id="77" name="Picture 48" descr="C:\Users\sakuu\Documents\Ballmer MGX 2011\Tile Icons\Calendar Engineering.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black">
            <a:xfrm>
              <a:off x="7328925" y="2286000"/>
              <a:ext cx="458478" cy="513626"/>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78" name="Group 77"/>
          <p:cNvGrpSpPr/>
          <p:nvPr/>
        </p:nvGrpSpPr>
        <p:grpSpPr>
          <a:xfrm>
            <a:off x="4118124" y="2290619"/>
            <a:ext cx="1323608" cy="1123336"/>
            <a:chOff x="4034752" y="2245599"/>
            <a:chExt cx="1298111" cy="1101697"/>
          </a:xfrm>
        </p:grpSpPr>
        <p:sp>
          <p:nvSpPr>
            <p:cNvPr id="79" name="Rectangle 78"/>
            <p:cNvSpPr/>
            <p:nvPr/>
          </p:nvSpPr>
          <p:spPr bwMode="auto">
            <a:xfrm>
              <a:off x="4034752" y="2245599"/>
              <a:ext cx="1298111" cy="1101697"/>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46618" numCol="1" spcCol="0" rtlCol="0" fromWordArt="0" anchor="b" anchorCtr="0" forceAA="0" compatLnSpc="1">
              <a:prstTxWarp prst="textNoShape">
                <a:avLst/>
              </a:prstTxWarp>
              <a:noAutofit/>
            </a:bodyPr>
            <a:lstStyle/>
            <a:p>
              <a:pPr marL="121396" defTabSz="699286" fontAlgn="base">
                <a:spcBef>
                  <a:spcPct val="0"/>
                </a:spcBef>
                <a:spcAft>
                  <a:spcPct val="0"/>
                </a:spcAft>
              </a:pPr>
              <a:r>
                <a:rPr lang="en-US" sz="1428" spc="-39" dirty="0">
                  <a:gradFill>
                    <a:gsLst>
                      <a:gs pos="0">
                        <a:srgbClr val="FFFFFF"/>
                      </a:gs>
                      <a:gs pos="100000">
                        <a:srgbClr val="FFFFFF"/>
                      </a:gs>
                    </a:gsLst>
                    <a:lin ang="5400000" scaled="0"/>
                  </a:gradFill>
                  <a:ea typeface="Segoe UI" pitchFamily="34" charset="0"/>
                  <a:cs typeface="Segoe UI" pitchFamily="34" charset="0"/>
                </a:rPr>
                <a:t>Expense </a:t>
              </a:r>
            </a:p>
            <a:p>
              <a:pPr marL="121396" defTabSz="699286" fontAlgn="base">
                <a:spcBef>
                  <a:spcPct val="0"/>
                </a:spcBef>
                <a:spcAft>
                  <a:spcPct val="0"/>
                </a:spcAft>
              </a:pPr>
              <a:r>
                <a:rPr lang="en-US" sz="1428" spc="-39" dirty="0">
                  <a:gradFill>
                    <a:gsLst>
                      <a:gs pos="0">
                        <a:srgbClr val="FFFFFF"/>
                      </a:gs>
                      <a:gs pos="100000">
                        <a:srgbClr val="FFFFFF"/>
                      </a:gs>
                    </a:gsLst>
                    <a:lin ang="5400000" scaled="0"/>
                  </a:gradFill>
                  <a:ea typeface="Segoe UI" pitchFamily="34" charset="0"/>
                  <a:cs typeface="Segoe UI" pitchFamily="34" charset="0"/>
                </a:rPr>
                <a:t>calculator</a:t>
              </a:r>
            </a:p>
          </p:txBody>
        </p:sp>
        <p:sp>
          <p:nvSpPr>
            <p:cNvPr id="80" name="Freeform 111"/>
            <p:cNvSpPr>
              <a:spLocks noEditPoints="1"/>
            </p:cNvSpPr>
            <p:nvPr/>
          </p:nvSpPr>
          <p:spPr bwMode="black">
            <a:xfrm>
              <a:off x="4553996" y="2438400"/>
              <a:ext cx="259622" cy="344280"/>
            </a:xfrm>
            <a:custGeom>
              <a:avLst/>
              <a:gdLst>
                <a:gd name="T0" fmla="*/ 42 w 52"/>
                <a:gd name="T1" fmla="*/ 37 h 72"/>
                <a:gd name="T2" fmla="*/ 35 w 52"/>
                <a:gd name="T3" fmla="*/ 32 h 72"/>
                <a:gd name="T4" fmla="*/ 40 w 52"/>
                <a:gd name="T5" fmla="*/ 27 h 72"/>
                <a:gd name="T6" fmla="*/ 47 w 52"/>
                <a:gd name="T7" fmla="*/ 32 h 72"/>
                <a:gd name="T8" fmla="*/ 42 w 52"/>
                <a:gd name="T9" fmla="*/ 52 h 72"/>
                <a:gd name="T10" fmla="*/ 35 w 52"/>
                <a:gd name="T11" fmla="*/ 47 h 72"/>
                <a:gd name="T12" fmla="*/ 40 w 52"/>
                <a:gd name="T13" fmla="*/ 42 h 72"/>
                <a:gd name="T14" fmla="*/ 47 w 52"/>
                <a:gd name="T15" fmla="*/ 46 h 72"/>
                <a:gd name="T16" fmla="*/ 47 w 52"/>
                <a:gd name="T17" fmla="*/ 61 h 72"/>
                <a:gd name="T18" fmla="*/ 40 w 52"/>
                <a:gd name="T19" fmla="*/ 66 h 72"/>
                <a:gd name="T20" fmla="*/ 35 w 52"/>
                <a:gd name="T21" fmla="*/ 61 h 72"/>
                <a:gd name="T22" fmla="*/ 42 w 52"/>
                <a:gd name="T23" fmla="*/ 56 h 72"/>
                <a:gd name="T24" fmla="*/ 32 w 52"/>
                <a:gd name="T25" fmla="*/ 32 h 72"/>
                <a:gd name="T26" fmla="*/ 25 w 52"/>
                <a:gd name="T27" fmla="*/ 37 h 72"/>
                <a:gd name="T28" fmla="*/ 20 w 52"/>
                <a:gd name="T29" fmla="*/ 32 h 72"/>
                <a:gd name="T30" fmla="*/ 27 w 52"/>
                <a:gd name="T31" fmla="*/ 27 h 72"/>
                <a:gd name="T32" fmla="*/ 32 w 52"/>
                <a:gd name="T33" fmla="*/ 47 h 72"/>
                <a:gd name="T34" fmla="*/ 25 w 52"/>
                <a:gd name="T35" fmla="*/ 52 h 72"/>
                <a:gd name="T36" fmla="*/ 20 w 52"/>
                <a:gd name="T37" fmla="*/ 46 h 72"/>
                <a:gd name="T38" fmla="*/ 27 w 52"/>
                <a:gd name="T39" fmla="*/ 42 h 72"/>
                <a:gd name="T40" fmla="*/ 32 w 52"/>
                <a:gd name="T41" fmla="*/ 47 h 72"/>
                <a:gd name="T42" fmla="*/ 27 w 52"/>
                <a:gd name="T43" fmla="*/ 66 h 72"/>
                <a:gd name="T44" fmla="*/ 20 w 52"/>
                <a:gd name="T45" fmla="*/ 61 h 72"/>
                <a:gd name="T46" fmla="*/ 25 w 52"/>
                <a:gd name="T47" fmla="*/ 56 h 72"/>
                <a:gd name="T48" fmla="*/ 32 w 52"/>
                <a:gd name="T49" fmla="*/ 61 h 72"/>
                <a:gd name="T50" fmla="*/ 12 w 52"/>
                <a:gd name="T51" fmla="*/ 37 h 72"/>
                <a:gd name="T52" fmla="*/ 5 w 52"/>
                <a:gd name="T53" fmla="*/ 32 h 72"/>
                <a:gd name="T54" fmla="*/ 10 w 52"/>
                <a:gd name="T55" fmla="*/ 27 h 72"/>
                <a:gd name="T56" fmla="*/ 17 w 52"/>
                <a:gd name="T57" fmla="*/ 32 h 72"/>
                <a:gd name="T58" fmla="*/ 12 w 52"/>
                <a:gd name="T59" fmla="*/ 52 h 72"/>
                <a:gd name="T60" fmla="*/ 5 w 52"/>
                <a:gd name="T61" fmla="*/ 47 h 72"/>
                <a:gd name="T62" fmla="*/ 10 w 52"/>
                <a:gd name="T63" fmla="*/ 42 h 72"/>
                <a:gd name="T64" fmla="*/ 17 w 52"/>
                <a:gd name="T65" fmla="*/ 46 h 72"/>
                <a:gd name="T66" fmla="*/ 17 w 52"/>
                <a:gd name="T67" fmla="*/ 61 h 72"/>
                <a:gd name="T68" fmla="*/ 10 w 52"/>
                <a:gd name="T69" fmla="*/ 66 h 72"/>
                <a:gd name="T70" fmla="*/ 5 w 52"/>
                <a:gd name="T71" fmla="*/ 61 h 72"/>
                <a:gd name="T72" fmla="*/ 12 w 52"/>
                <a:gd name="T73" fmla="*/ 56 h 72"/>
                <a:gd name="T74" fmla="*/ 6 w 52"/>
                <a:gd name="T75" fmla="*/ 11 h 72"/>
                <a:gd name="T76" fmla="*/ 42 w 52"/>
                <a:gd name="T77" fmla="*/ 7 h 72"/>
                <a:gd name="T78" fmla="*/ 46 w 52"/>
                <a:gd name="T79" fmla="*/ 16 h 72"/>
                <a:gd name="T80" fmla="*/ 10 w 52"/>
                <a:gd name="T81" fmla="*/ 20 h 72"/>
                <a:gd name="T82" fmla="*/ 6 w 52"/>
                <a:gd name="T83" fmla="*/ 11 h 72"/>
                <a:gd name="T84" fmla="*/ 0 w 52"/>
                <a:gd name="T85" fmla="*/ 5 h 72"/>
                <a:gd name="T86" fmla="*/ 5 w 52"/>
                <a:gd name="T87" fmla="*/ 72 h 72"/>
                <a:gd name="T88" fmla="*/ 52 w 52"/>
                <a:gd name="T89" fmla="*/ 67 h 72"/>
                <a:gd name="T90" fmla="*/ 47 w 52"/>
                <a:gd name="T91"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 h="72">
                  <a:moveTo>
                    <a:pt x="47" y="32"/>
                  </a:moveTo>
                  <a:cubicBezTo>
                    <a:pt x="47" y="35"/>
                    <a:pt x="45" y="37"/>
                    <a:pt x="42" y="37"/>
                  </a:cubicBezTo>
                  <a:cubicBezTo>
                    <a:pt x="40" y="37"/>
                    <a:pt x="40" y="37"/>
                    <a:pt x="40" y="37"/>
                  </a:cubicBezTo>
                  <a:cubicBezTo>
                    <a:pt x="38" y="37"/>
                    <a:pt x="35" y="35"/>
                    <a:pt x="35" y="32"/>
                  </a:cubicBezTo>
                  <a:cubicBezTo>
                    <a:pt x="35" y="32"/>
                    <a:pt x="35" y="32"/>
                    <a:pt x="35" y="32"/>
                  </a:cubicBezTo>
                  <a:cubicBezTo>
                    <a:pt x="35" y="29"/>
                    <a:pt x="38" y="27"/>
                    <a:pt x="40" y="27"/>
                  </a:cubicBezTo>
                  <a:cubicBezTo>
                    <a:pt x="42" y="27"/>
                    <a:pt x="42" y="27"/>
                    <a:pt x="42" y="27"/>
                  </a:cubicBezTo>
                  <a:cubicBezTo>
                    <a:pt x="45" y="27"/>
                    <a:pt x="47" y="29"/>
                    <a:pt x="47" y="32"/>
                  </a:cubicBezTo>
                  <a:close/>
                  <a:moveTo>
                    <a:pt x="47" y="47"/>
                  </a:moveTo>
                  <a:cubicBezTo>
                    <a:pt x="47" y="49"/>
                    <a:pt x="45" y="52"/>
                    <a:pt x="42" y="52"/>
                  </a:cubicBezTo>
                  <a:cubicBezTo>
                    <a:pt x="40" y="52"/>
                    <a:pt x="40" y="52"/>
                    <a:pt x="40" y="52"/>
                  </a:cubicBezTo>
                  <a:cubicBezTo>
                    <a:pt x="38" y="52"/>
                    <a:pt x="35" y="49"/>
                    <a:pt x="35" y="47"/>
                  </a:cubicBezTo>
                  <a:cubicBezTo>
                    <a:pt x="35" y="46"/>
                    <a:pt x="35" y="46"/>
                    <a:pt x="35" y="46"/>
                  </a:cubicBezTo>
                  <a:cubicBezTo>
                    <a:pt x="35" y="44"/>
                    <a:pt x="38" y="42"/>
                    <a:pt x="40" y="42"/>
                  </a:cubicBezTo>
                  <a:cubicBezTo>
                    <a:pt x="42" y="42"/>
                    <a:pt x="42" y="42"/>
                    <a:pt x="42" y="42"/>
                  </a:cubicBezTo>
                  <a:cubicBezTo>
                    <a:pt x="45" y="42"/>
                    <a:pt x="47" y="44"/>
                    <a:pt x="47" y="46"/>
                  </a:cubicBezTo>
                  <a:lnTo>
                    <a:pt x="47" y="47"/>
                  </a:lnTo>
                  <a:close/>
                  <a:moveTo>
                    <a:pt x="47" y="61"/>
                  </a:moveTo>
                  <a:cubicBezTo>
                    <a:pt x="47" y="64"/>
                    <a:pt x="45" y="66"/>
                    <a:pt x="42" y="66"/>
                  </a:cubicBezTo>
                  <a:cubicBezTo>
                    <a:pt x="40" y="66"/>
                    <a:pt x="40" y="66"/>
                    <a:pt x="40" y="66"/>
                  </a:cubicBezTo>
                  <a:cubicBezTo>
                    <a:pt x="38" y="66"/>
                    <a:pt x="35" y="64"/>
                    <a:pt x="35" y="61"/>
                  </a:cubicBezTo>
                  <a:cubicBezTo>
                    <a:pt x="35" y="61"/>
                    <a:pt x="35" y="61"/>
                    <a:pt x="35" y="61"/>
                  </a:cubicBezTo>
                  <a:cubicBezTo>
                    <a:pt x="35" y="58"/>
                    <a:pt x="38" y="56"/>
                    <a:pt x="40" y="56"/>
                  </a:cubicBezTo>
                  <a:cubicBezTo>
                    <a:pt x="42" y="56"/>
                    <a:pt x="42" y="56"/>
                    <a:pt x="42" y="56"/>
                  </a:cubicBezTo>
                  <a:cubicBezTo>
                    <a:pt x="45" y="56"/>
                    <a:pt x="47" y="58"/>
                    <a:pt x="47" y="61"/>
                  </a:cubicBezTo>
                  <a:close/>
                  <a:moveTo>
                    <a:pt x="32" y="32"/>
                  </a:moveTo>
                  <a:cubicBezTo>
                    <a:pt x="32" y="35"/>
                    <a:pt x="30" y="37"/>
                    <a:pt x="27" y="37"/>
                  </a:cubicBezTo>
                  <a:cubicBezTo>
                    <a:pt x="25" y="37"/>
                    <a:pt x="25" y="37"/>
                    <a:pt x="25" y="37"/>
                  </a:cubicBezTo>
                  <a:cubicBezTo>
                    <a:pt x="23" y="37"/>
                    <a:pt x="20" y="35"/>
                    <a:pt x="20" y="32"/>
                  </a:cubicBezTo>
                  <a:cubicBezTo>
                    <a:pt x="20" y="32"/>
                    <a:pt x="20" y="32"/>
                    <a:pt x="20" y="32"/>
                  </a:cubicBezTo>
                  <a:cubicBezTo>
                    <a:pt x="20" y="29"/>
                    <a:pt x="23" y="27"/>
                    <a:pt x="25" y="27"/>
                  </a:cubicBezTo>
                  <a:cubicBezTo>
                    <a:pt x="27" y="27"/>
                    <a:pt x="27" y="27"/>
                    <a:pt x="27" y="27"/>
                  </a:cubicBezTo>
                  <a:cubicBezTo>
                    <a:pt x="30" y="27"/>
                    <a:pt x="32" y="29"/>
                    <a:pt x="32" y="32"/>
                  </a:cubicBezTo>
                  <a:close/>
                  <a:moveTo>
                    <a:pt x="32" y="47"/>
                  </a:moveTo>
                  <a:cubicBezTo>
                    <a:pt x="32" y="49"/>
                    <a:pt x="30" y="52"/>
                    <a:pt x="27" y="52"/>
                  </a:cubicBezTo>
                  <a:cubicBezTo>
                    <a:pt x="25" y="52"/>
                    <a:pt x="25" y="52"/>
                    <a:pt x="25" y="52"/>
                  </a:cubicBezTo>
                  <a:cubicBezTo>
                    <a:pt x="23" y="52"/>
                    <a:pt x="20" y="49"/>
                    <a:pt x="20" y="47"/>
                  </a:cubicBezTo>
                  <a:cubicBezTo>
                    <a:pt x="20" y="46"/>
                    <a:pt x="20" y="46"/>
                    <a:pt x="20" y="46"/>
                  </a:cubicBezTo>
                  <a:cubicBezTo>
                    <a:pt x="20" y="44"/>
                    <a:pt x="23" y="42"/>
                    <a:pt x="25" y="42"/>
                  </a:cubicBezTo>
                  <a:cubicBezTo>
                    <a:pt x="27" y="42"/>
                    <a:pt x="27" y="42"/>
                    <a:pt x="27" y="42"/>
                  </a:cubicBezTo>
                  <a:cubicBezTo>
                    <a:pt x="30" y="42"/>
                    <a:pt x="32" y="44"/>
                    <a:pt x="32" y="46"/>
                  </a:cubicBezTo>
                  <a:lnTo>
                    <a:pt x="32" y="47"/>
                  </a:lnTo>
                  <a:close/>
                  <a:moveTo>
                    <a:pt x="32" y="61"/>
                  </a:moveTo>
                  <a:cubicBezTo>
                    <a:pt x="32" y="64"/>
                    <a:pt x="30" y="66"/>
                    <a:pt x="27" y="66"/>
                  </a:cubicBezTo>
                  <a:cubicBezTo>
                    <a:pt x="25" y="66"/>
                    <a:pt x="25" y="66"/>
                    <a:pt x="25" y="66"/>
                  </a:cubicBezTo>
                  <a:cubicBezTo>
                    <a:pt x="23" y="66"/>
                    <a:pt x="20" y="64"/>
                    <a:pt x="20" y="61"/>
                  </a:cubicBezTo>
                  <a:cubicBezTo>
                    <a:pt x="20" y="61"/>
                    <a:pt x="20" y="61"/>
                    <a:pt x="20" y="61"/>
                  </a:cubicBezTo>
                  <a:cubicBezTo>
                    <a:pt x="20" y="58"/>
                    <a:pt x="23" y="56"/>
                    <a:pt x="25" y="56"/>
                  </a:cubicBezTo>
                  <a:cubicBezTo>
                    <a:pt x="27" y="56"/>
                    <a:pt x="27" y="56"/>
                    <a:pt x="27" y="56"/>
                  </a:cubicBezTo>
                  <a:cubicBezTo>
                    <a:pt x="30" y="56"/>
                    <a:pt x="32" y="58"/>
                    <a:pt x="32" y="61"/>
                  </a:cubicBezTo>
                  <a:close/>
                  <a:moveTo>
                    <a:pt x="17" y="32"/>
                  </a:moveTo>
                  <a:cubicBezTo>
                    <a:pt x="17" y="35"/>
                    <a:pt x="15" y="37"/>
                    <a:pt x="12" y="37"/>
                  </a:cubicBezTo>
                  <a:cubicBezTo>
                    <a:pt x="10" y="37"/>
                    <a:pt x="10" y="37"/>
                    <a:pt x="10" y="37"/>
                  </a:cubicBezTo>
                  <a:cubicBezTo>
                    <a:pt x="7" y="37"/>
                    <a:pt x="5" y="35"/>
                    <a:pt x="5" y="32"/>
                  </a:cubicBezTo>
                  <a:cubicBezTo>
                    <a:pt x="5" y="32"/>
                    <a:pt x="5" y="32"/>
                    <a:pt x="5" y="32"/>
                  </a:cubicBezTo>
                  <a:cubicBezTo>
                    <a:pt x="5" y="29"/>
                    <a:pt x="7" y="27"/>
                    <a:pt x="10" y="27"/>
                  </a:cubicBezTo>
                  <a:cubicBezTo>
                    <a:pt x="12" y="27"/>
                    <a:pt x="12" y="27"/>
                    <a:pt x="12" y="27"/>
                  </a:cubicBezTo>
                  <a:cubicBezTo>
                    <a:pt x="15" y="27"/>
                    <a:pt x="17" y="29"/>
                    <a:pt x="17" y="32"/>
                  </a:cubicBezTo>
                  <a:close/>
                  <a:moveTo>
                    <a:pt x="17" y="47"/>
                  </a:moveTo>
                  <a:cubicBezTo>
                    <a:pt x="17" y="49"/>
                    <a:pt x="15" y="52"/>
                    <a:pt x="12" y="52"/>
                  </a:cubicBezTo>
                  <a:cubicBezTo>
                    <a:pt x="10" y="52"/>
                    <a:pt x="10" y="52"/>
                    <a:pt x="10" y="52"/>
                  </a:cubicBezTo>
                  <a:cubicBezTo>
                    <a:pt x="7" y="52"/>
                    <a:pt x="5" y="49"/>
                    <a:pt x="5" y="47"/>
                  </a:cubicBezTo>
                  <a:cubicBezTo>
                    <a:pt x="5" y="46"/>
                    <a:pt x="5" y="46"/>
                    <a:pt x="5" y="46"/>
                  </a:cubicBezTo>
                  <a:cubicBezTo>
                    <a:pt x="5" y="44"/>
                    <a:pt x="7" y="42"/>
                    <a:pt x="10" y="42"/>
                  </a:cubicBezTo>
                  <a:cubicBezTo>
                    <a:pt x="12" y="42"/>
                    <a:pt x="12" y="42"/>
                    <a:pt x="12" y="42"/>
                  </a:cubicBezTo>
                  <a:cubicBezTo>
                    <a:pt x="15" y="42"/>
                    <a:pt x="17" y="44"/>
                    <a:pt x="17" y="46"/>
                  </a:cubicBezTo>
                  <a:lnTo>
                    <a:pt x="17" y="47"/>
                  </a:lnTo>
                  <a:close/>
                  <a:moveTo>
                    <a:pt x="17" y="61"/>
                  </a:moveTo>
                  <a:cubicBezTo>
                    <a:pt x="17" y="64"/>
                    <a:pt x="15" y="66"/>
                    <a:pt x="12" y="66"/>
                  </a:cubicBezTo>
                  <a:cubicBezTo>
                    <a:pt x="10" y="66"/>
                    <a:pt x="10" y="66"/>
                    <a:pt x="10" y="66"/>
                  </a:cubicBezTo>
                  <a:cubicBezTo>
                    <a:pt x="7" y="66"/>
                    <a:pt x="5" y="64"/>
                    <a:pt x="5" y="61"/>
                  </a:cubicBezTo>
                  <a:cubicBezTo>
                    <a:pt x="5" y="61"/>
                    <a:pt x="5" y="61"/>
                    <a:pt x="5" y="61"/>
                  </a:cubicBezTo>
                  <a:cubicBezTo>
                    <a:pt x="5" y="58"/>
                    <a:pt x="7" y="56"/>
                    <a:pt x="10" y="56"/>
                  </a:cubicBezTo>
                  <a:cubicBezTo>
                    <a:pt x="12" y="56"/>
                    <a:pt x="12" y="56"/>
                    <a:pt x="12" y="56"/>
                  </a:cubicBezTo>
                  <a:cubicBezTo>
                    <a:pt x="15" y="56"/>
                    <a:pt x="17" y="58"/>
                    <a:pt x="17" y="61"/>
                  </a:cubicBezTo>
                  <a:close/>
                  <a:moveTo>
                    <a:pt x="6" y="11"/>
                  </a:moveTo>
                  <a:cubicBezTo>
                    <a:pt x="6" y="9"/>
                    <a:pt x="8" y="7"/>
                    <a:pt x="10" y="7"/>
                  </a:cubicBezTo>
                  <a:cubicBezTo>
                    <a:pt x="42" y="7"/>
                    <a:pt x="42" y="7"/>
                    <a:pt x="42" y="7"/>
                  </a:cubicBezTo>
                  <a:cubicBezTo>
                    <a:pt x="44" y="7"/>
                    <a:pt x="46" y="9"/>
                    <a:pt x="46" y="11"/>
                  </a:cubicBezTo>
                  <a:cubicBezTo>
                    <a:pt x="46" y="16"/>
                    <a:pt x="46" y="16"/>
                    <a:pt x="46" y="16"/>
                  </a:cubicBezTo>
                  <a:cubicBezTo>
                    <a:pt x="46" y="18"/>
                    <a:pt x="44" y="20"/>
                    <a:pt x="42" y="20"/>
                  </a:cubicBezTo>
                  <a:cubicBezTo>
                    <a:pt x="10" y="20"/>
                    <a:pt x="10" y="20"/>
                    <a:pt x="10" y="20"/>
                  </a:cubicBezTo>
                  <a:cubicBezTo>
                    <a:pt x="8" y="20"/>
                    <a:pt x="6" y="18"/>
                    <a:pt x="6" y="16"/>
                  </a:cubicBezTo>
                  <a:lnTo>
                    <a:pt x="6" y="11"/>
                  </a:lnTo>
                  <a:close/>
                  <a:moveTo>
                    <a:pt x="5" y="0"/>
                  </a:moveTo>
                  <a:cubicBezTo>
                    <a:pt x="2" y="0"/>
                    <a:pt x="0" y="2"/>
                    <a:pt x="0" y="5"/>
                  </a:cubicBezTo>
                  <a:cubicBezTo>
                    <a:pt x="0" y="67"/>
                    <a:pt x="0" y="67"/>
                    <a:pt x="0" y="67"/>
                  </a:cubicBezTo>
                  <a:cubicBezTo>
                    <a:pt x="0" y="70"/>
                    <a:pt x="2" y="72"/>
                    <a:pt x="5" y="72"/>
                  </a:cubicBezTo>
                  <a:cubicBezTo>
                    <a:pt x="47" y="72"/>
                    <a:pt x="47" y="72"/>
                    <a:pt x="47" y="72"/>
                  </a:cubicBezTo>
                  <a:cubicBezTo>
                    <a:pt x="50" y="72"/>
                    <a:pt x="52" y="70"/>
                    <a:pt x="52" y="67"/>
                  </a:cubicBezTo>
                  <a:cubicBezTo>
                    <a:pt x="52" y="5"/>
                    <a:pt x="52" y="5"/>
                    <a:pt x="52" y="5"/>
                  </a:cubicBezTo>
                  <a:cubicBezTo>
                    <a:pt x="52" y="2"/>
                    <a:pt x="50" y="0"/>
                    <a:pt x="47" y="0"/>
                  </a:cubicBezTo>
                  <a:lnTo>
                    <a:pt x="5" y="0"/>
                  </a:lnTo>
                  <a:close/>
                </a:path>
              </a:pathLst>
            </a:custGeom>
            <a:solidFill>
              <a:srgbClr val="FFFFFF"/>
            </a:solidFill>
            <a:ln>
              <a:noFill/>
            </a:ln>
            <a:extLst/>
          </p:spPr>
          <p:txBody>
            <a:bodyPr vert="horz" wrap="square" lIns="93236" tIns="46618" rIns="93236" bIns="46618" numCol="1" anchor="t" anchorCtr="0" compatLnSpc="1">
              <a:prstTxWarp prst="textNoShape">
                <a:avLst/>
              </a:prstTxWarp>
            </a:bodyPr>
            <a:lstStyle/>
            <a:p>
              <a:pPr defTabSz="932279"/>
              <a:endParaRPr lang="en-US" sz="1428">
                <a:solidFill>
                  <a:srgbClr val="000000"/>
                </a:solidFill>
              </a:endParaRPr>
            </a:p>
          </p:txBody>
        </p:sp>
      </p:grpSp>
      <p:grpSp>
        <p:nvGrpSpPr>
          <p:cNvPr id="81" name="Group 80"/>
          <p:cNvGrpSpPr/>
          <p:nvPr/>
        </p:nvGrpSpPr>
        <p:grpSpPr>
          <a:xfrm>
            <a:off x="5559061" y="3489223"/>
            <a:ext cx="1323608" cy="1123336"/>
            <a:chOff x="5447932" y="3421114"/>
            <a:chExt cx="1298111" cy="1101697"/>
          </a:xfrm>
        </p:grpSpPr>
        <p:sp>
          <p:nvSpPr>
            <p:cNvPr id="82" name="Rectangle 81"/>
            <p:cNvSpPr/>
            <p:nvPr/>
          </p:nvSpPr>
          <p:spPr bwMode="auto">
            <a:xfrm>
              <a:off x="5447932" y="3421114"/>
              <a:ext cx="1298111" cy="1101697"/>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46618" numCol="1" spcCol="0" rtlCol="0" fromWordArt="0" anchor="b" anchorCtr="0" forceAA="0" compatLnSpc="1">
              <a:prstTxWarp prst="textNoShape">
                <a:avLst/>
              </a:prstTxWarp>
              <a:noAutofit/>
            </a:bodyPr>
            <a:lstStyle/>
            <a:p>
              <a:pPr marL="121396" defTabSz="699286" fontAlgn="base">
                <a:spcBef>
                  <a:spcPct val="0"/>
                </a:spcBef>
                <a:spcAft>
                  <a:spcPct val="0"/>
                </a:spcAft>
              </a:pPr>
              <a:r>
                <a:rPr lang="en-US" sz="1428" spc="-39" dirty="0">
                  <a:gradFill>
                    <a:gsLst>
                      <a:gs pos="0">
                        <a:srgbClr val="FFFFFF"/>
                      </a:gs>
                      <a:gs pos="100000">
                        <a:srgbClr val="FFFFFF"/>
                      </a:gs>
                    </a:gsLst>
                    <a:lin ang="5400000" scaled="0"/>
                  </a:gradFill>
                  <a:ea typeface="Segoe UI" pitchFamily="34" charset="0"/>
                  <a:cs typeface="Segoe UI" pitchFamily="34" charset="0"/>
                </a:rPr>
                <a:t>Learning management</a:t>
              </a:r>
            </a:p>
          </p:txBody>
        </p:sp>
        <p:sp>
          <p:nvSpPr>
            <p:cNvPr id="83" name="Freeform 82"/>
            <p:cNvSpPr>
              <a:spLocks noEditPoints="1"/>
            </p:cNvSpPr>
            <p:nvPr/>
          </p:nvSpPr>
          <p:spPr bwMode="black">
            <a:xfrm>
              <a:off x="5890554" y="3544888"/>
              <a:ext cx="412866" cy="399419"/>
            </a:xfrm>
            <a:custGeom>
              <a:avLst/>
              <a:gdLst>
                <a:gd name="T0" fmla="*/ 436 w 2416"/>
                <a:gd name="T1" fmla="*/ 708 h 2209"/>
                <a:gd name="T2" fmla="*/ 524 w 2416"/>
                <a:gd name="T3" fmla="*/ 768 h 2209"/>
                <a:gd name="T4" fmla="*/ 883 w 2416"/>
                <a:gd name="T5" fmla="*/ 698 h 2209"/>
                <a:gd name="T6" fmla="*/ 1293 w 2416"/>
                <a:gd name="T7" fmla="*/ 707 h 2209"/>
                <a:gd name="T8" fmla="*/ 1449 w 2416"/>
                <a:gd name="T9" fmla="*/ 702 h 2209"/>
                <a:gd name="T10" fmla="*/ 1429 w 2416"/>
                <a:gd name="T11" fmla="*/ 399 h 2209"/>
                <a:gd name="T12" fmla="*/ 1317 w 2416"/>
                <a:gd name="T13" fmla="*/ 124 h 2209"/>
                <a:gd name="T14" fmla="*/ 1101 w 2416"/>
                <a:gd name="T15" fmla="*/ 21 h 2209"/>
                <a:gd name="T16" fmla="*/ 536 w 2416"/>
                <a:gd name="T17" fmla="*/ 250 h 2209"/>
                <a:gd name="T18" fmla="*/ 353 w 2416"/>
                <a:gd name="T19" fmla="*/ 433 h 2209"/>
                <a:gd name="T20" fmla="*/ 387 w 2416"/>
                <a:gd name="T21" fmla="*/ 530 h 2209"/>
                <a:gd name="T22" fmla="*/ 450 w 2416"/>
                <a:gd name="T23" fmla="*/ 1207 h 2209"/>
                <a:gd name="T24" fmla="*/ 617 w 2416"/>
                <a:gd name="T25" fmla="*/ 1272 h 2209"/>
                <a:gd name="T26" fmla="*/ 689 w 2416"/>
                <a:gd name="T27" fmla="*/ 1270 h 2209"/>
                <a:gd name="T28" fmla="*/ 653 w 2416"/>
                <a:gd name="T29" fmla="*/ 1190 h 2209"/>
                <a:gd name="T30" fmla="*/ 626 w 2416"/>
                <a:gd name="T31" fmla="*/ 1126 h 2209"/>
                <a:gd name="T32" fmla="*/ 553 w 2416"/>
                <a:gd name="T33" fmla="*/ 1010 h 2209"/>
                <a:gd name="T34" fmla="*/ 386 w 2416"/>
                <a:gd name="T35" fmla="*/ 755 h 2209"/>
                <a:gd name="T36" fmla="*/ 209 w 2416"/>
                <a:gd name="T37" fmla="*/ 573 h 2209"/>
                <a:gd name="T38" fmla="*/ 48 w 2416"/>
                <a:gd name="T39" fmla="*/ 787 h 2209"/>
                <a:gd name="T40" fmla="*/ 121 w 2416"/>
                <a:gd name="T41" fmla="*/ 1190 h 2209"/>
                <a:gd name="T42" fmla="*/ 355 w 2416"/>
                <a:gd name="T43" fmla="*/ 1178 h 2209"/>
                <a:gd name="T44" fmla="*/ 2011 w 2416"/>
                <a:gd name="T45" fmla="*/ 189 h 2209"/>
                <a:gd name="T46" fmla="*/ 1470 w 2416"/>
                <a:gd name="T47" fmla="*/ 25 h 2209"/>
                <a:gd name="T48" fmla="*/ 1383 w 2416"/>
                <a:gd name="T49" fmla="*/ 196 h 2209"/>
                <a:gd name="T50" fmla="*/ 1533 w 2416"/>
                <a:gd name="T51" fmla="*/ 610 h 2209"/>
                <a:gd name="T52" fmla="*/ 1588 w 2416"/>
                <a:gd name="T53" fmla="*/ 803 h 2209"/>
                <a:gd name="T54" fmla="*/ 1722 w 2416"/>
                <a:gd name="T55" fmla="*/ 938 h 2209"/>
                <a:gd name="T56" fmla="*/ 1907 w 2416"/>
                <a:gd name="T57" fmla="*/ 1240 h 2209"/>
                <a:gd name="T58" fmla="*/ 2277 w 2416"/>
                <a:gd name="T59" fmla="*/ 1135 h 2209"/>
                <a:gd name="T60" fmla="*/ 2323 w 2416"/>
                <a:gd name="T61" fmla="*/ 506 h 2209"/>
                <a:gd name="T62" fmla="*/ 1781 w 2416"/>
                <a:gd name="T63" fmla="*/ 1200 h 2209"/>
                <a:gd name="T64" fmla="*/ 1773 w 2416"/>
                <a:gd name="T65" fmla="*/ 1172 h 2209"/>
                <a:gd name="T66" fmla="*/ 1585 w 2416"/>
                <a:gd name="T67" fmla="*/ 862 h 2209"/>
                <a:gd name="T68" fmla="*/ 1317 w 2416"/>
                <a:gd name="T69" fmla="*/ 747 h 2209"/>
                <a:gd name="T70" fmla="*/ 907 w 2416"/>
                <a:gd name="T71" fmla="*/ 739 h 2209"/>
                <a:gd name="T72" fmla="*/ 489 w 2416"/>
                <a:gd name="T73" fmla="*/ 831 h 2209"/>
                <a:gd name="T74" fmla="*/ 627 w 2416"/>
                <a:gd name="T75" fmla="*/ 1004 h 2209"/>
                <a:gd name="T76" fmla="*/ 704 w 2416"/>
                <a:gd name="T77" fmla="*/ 1182 h 2209"/>
                <a:gd name="T78" fmla="*/ 704 w 2416"/>
                <a:gd name="T79" fmla="*/ 1183 h 2209"/>
                <a:gd name="T80" fmla="*/ 871 w 2416"/>
                <a:gd name="T81" fmla="*/ 1334 h 2209"/>
                <a:gd name="T82" fmla="*/ 1184 w 2416"/>
                <a:gd name="T83" fmla="*/ 1421 h 2209"/>
                <a:gd name="T84" fmla="*/ 1422 w 2416"/>
                <a:gd name="T85" fmla="*/ 1539 h 2209"/>
                <a:gd name="T86" fmla="*/ 1716 w 2416"/>
                <a:gd name="T87" fmla="*/ 1526 h 2209"/>
                <a:gd name="T88" fmla="*/ 1811 w 2416"/>
                <a:gd name="T89" fmla="*/ 1387 h 2209"/>
                <a:gd name="T90" fmla="*/ 1809 w 2416"/>
                <a:gd name="T91" fmla="*/ 1295 h 2209"/>
                <a:gd name="T92" fmla="*/ 1173 w 2416"/>
                <a:gd name="T93" fmla="*/ 1486 h 2209"/>
                <a:gd name="T94" fmla="*/ 1044 w 2416"/>
                <a:gd name="T95" fmla="*/ 1466 h 2209"/>
                <a:gd name="T96" fmla="*/ 984 w 2416"/>
                <a:gd name="T97" fmla="*/ 1573 h 2209"/>
                <a:gd name="T98" fmla="*/ 809 w 2416"/>
                <a:gd name="T99" fmla="*/ 1794 h 2209"/>
                <a:gd name="T100" fmla="*/ 752 w 2416"/>
                <a:gd name="T101" fmla="*/ 2011 h 2209"/>
                <a:gd name="T102" fmla="*/ 778 w 2416"/>
                <a:gd name="T103" fmla="*/ 2150 h 2209"/>
                <a:gd name="T104" fmla="*/ 880 w 2416"/>
                <a:gd name="T105" fmla="*/ 2177 h 2209"/>
                <a:gd name="T106" fmla="*/ 1012 w 2416"/>
                <a:gd name="T107" fmla="*/ 2005 h 2209"/>
                <a:gd name="T108" fmla="*/ 1226 w 2416"/>
                <a:gd name="T109" fmla="*/ 1733 h 2209"/>
                <a:gd name="T110" fmla="*/ 1245 w 2416"/>
                <a:gd name="T111" fmla="*/ 1541 h 2209"/>
                <a:gd name="T112" fmla="*/ 797 w 2416"/>
                <a:gd name="T113" fmla="*/ 1718 h 2209"/>
                <a:gd name="T114" fmla="*/ 977 w 2416"/>
                <a:gd name="T115" fmla="*/ 1520 h 2209"/>
                <a:gd name="T116" fmla="*/ 831 w 2416"/>
                <a:gd name="T117" fmla="*/ 1386 h 2209"/>
                <a:gd name="T118" fmla="*/ 584 w 2416"/>
                <a:gd name="T119" fmla="*/ 1299 h 2209"/>
                <a:gd name="T120" fmla="*/ 222 w 2416"/>
                <a:gd name="T121" fmla="*/ 1510 h 2209"/>
                <a:gd name="T122" fmla="*/ 569 w 2416"/>
                <a:gd name="T123" fmla="*/ 1809 h 2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416" h="2209">
                  <a:moveTo>
                    <a:pt x="387" y="530"/>
                  </a:moveTo>
                  <a:cubicBezTo>
                    <a:pt x="412" y="587"/>
                    <a:pt x="412" y="651"/>
                    <a:pt x="436" y="708"/>
                  </a:cubicBezTo>
                  <a:cubicBezTo>
                    <a:pt x="445" y="729"/>
                    <a:pt x="445" y="729"/>
                    <a:pt x="445" y="729"/>
                  </a:cubicBezTo>
                  <a:cubicBezTo>
                    <a:pt x="454" y="752"/>
                    <a:pt x="490" y="770"/>
                    <a:pt x="524" y="768"/>
                  </a:cubicBezTo>
                  <a:cubicBezTo>
                    <a:pt x="524" y="768"/>
                    <a:pt x="524" y="768"/>
                    <a:pt x="553" y="767"/>
                  </a:cubicBezTo>
                  <a:cubicBezTo>
                    <a:pt x="666" y="760"/>
                    <a:pt x="772" y="718"/>
                    <a:pt x="883" y="698"/>
                  </a:cubicBezTo>
                  <a:cubicBezTo>
                    <a:pt x="954" y="685"/>
                    <a:pt x="1003" y="722"/>
                    <a:pt x="1070" y="733"/>
                  </a:cubicBezTo>
                  <a:cubicBezTo>
                    <a:pt x="1146" y="746"/>
                    <a:pt x="1215" y="702"/>
                    <a:pt x="1293" y="707"/>
                  </a:cubicBezTo>
                  <a:cubicBezTo>
                    <a:pt x="1348" y="710"/>
                    <a:pt x="1362" y="715"/>
                    <a:pt x="1362" y="715"/>
                  </a:cubicBezTo>
                  <a:cubicBezTo>
                    <a:pt x="1391" y="726"/>
                    <a:pt x="1424" y="722"/>
                    <a:pt x="1449" y="702"/>
                  </a:cubicBezTo>
                  <a:cubicBezTo>
                    <a:pt x="1478" y="678"/>
                    <a:pt x="1478" y="646"/>
                    <a:pt x="1477" y="611"/>
                  </a:cubicBezTo>
                  <a:cubicBezTo>
                    <a:pt x="1474" y="540"/>
                    <a:pt x="1468" y="462"/>
                    <a:pt x="1429" y="399"/>
                  </a:cubicBezTo>
                  <a:cubicBezTo>
                    <a:pt x="1401" y="353"/>
                    <a:pt x="1374" y="306"/>
                    <a:pt x="1351" y="256"/>
                  </a:cubicBezTo>
                  <a:cubicBezTo>
                    <a:pt x="1332" y="215"/>
                    <a:pt x="1322" y="170"/>
                    <a:pt x="1317" y="124"/>
                  </a:cubicBezTo>
                  <a:cubicBezTo>
                    <a:pt x="1312" y="92"/>
                    <a:pt x="1317" y="40"/>
                    <a:pt x="1281" y="23"/>
                  </a:cubicBezTo>
                  <a:cubicBezTo>
                    <a:pt x="1229" y="0"/>
                    <a:pt x="1155" y="13"/>
                    <a:pt x="1101" y="21"/>
                  </a:cubicBezTo>
                  <a:cubicBezTo>
                    <a:pt x="972" y="38"/>
                    <a:pt x="844" y="76"/>
                    <a:pt x="727" y="134"/>
                  </a:cubicBezTo>
                  <a:cubicBezTo>
                    <a:pt x="660" y="167"/>
                    <a:pt x="596" y="206"/>
                    <a:pt x="536" y="250"/>
                  </a:cubicBezTo>
                  <a:cubicBezTo>
                    <a:pt x="488" y="285"/>
                    <a:pt x="440" y="319"/>
                    <a:pt x="399" y="362"/>
                  </a:cubicBezTo>
                  <a:cubicBezTo>
                    <a:pt x="380" y="382"/>
                    <a:pt x="359" y="405"/>
                    <a:pt x="353" y="433"/>
                  </a:cubicBezTo>
                  <a:cubicBezTo>
                    <a:pt x="346" y="467"/>
                    <a:pt x="367" y="492"/>
                    <a:pt x="381" y="520"/>
                  </a:cubicBezTo>
                  <a:cubicBezTo>
                    <a:pt x="383" y="523"/>
                    <a:pt x="385" y="527"/>
                    <a:pt x="387" y="530"/>
                  </a:cubicBezTo>
                  <a:close/>
                  <a:moveTo>
                    <a:pt x="355" y="1178"/>
                  </a:moveTo>
                  <a:cubicBezTo>
                    <a:pt x="385" y="1181"/>
                    <a:pt x="417" y="1193"/>
                    <a:pt x="450" y="1207"/>
                  </a:cubicBezTo>
                  <a:cubicBezTo>
                    <a:pt x="487" y="1223"/>
                    <a:pt x="524" y="1242"/>
                    <a:pt x="558" y="1255"/>
                  </a:cubicBezTo>
                  <a:cubicBezTo>
                    <a:pt x="577" y="1263"/>
                    <a:pt x="598" y="1267"/>
                    <a:pt x="617" y="1272"/>
                  </a:cubicBezTo>
                  <a:cubicBezTo>
                    <a:pt x="635" y="1276"/>
                    <a:pt x="647" y="1281"/>
                    <a:pt x="665" y="1278"/>
                  </a:cubicBezTo>
                  <a:cubicBezTo>
                    <a:pt x="673" y="1276"/>
                    <a:pt x="684" y="1277"/>
                    <a:pt x="689" y="1270"/>
                  </a:cubicBezTo>
                  <a:cubicBezTo>
                    <a:pt x="701" y="1256"/>
                    <a:pt x="690" y="1228"/>
                    <a:pt x="680" y="1218"/>
                  </a:cubicBezTo>
                  <a:cubicBezTo>
                    <a:pt x="670" y="1209"/>
                    <a:pt x="661" y="1200"/>
                    <a:pt x="653" y="1190"/>
                  </a:cubicBezTo>
                  <a:cubicBezTo>
                    <a:pt x="648" y="1184"/>
                    <a:pt x="643" y="1177"/>
                    <a:pt x="640" y="1169"/>
                  </a:cubicBezTo>
                  <a:cubicBezTo>
                    <a:pt x="634" y="1156"/>
                    <a:pt x="627" y="1141"/>
                    <a:pt x="626" y="1126"/>
                  </a:cubicBezTo>
                  <a:cubicBezTo>
                    <a:pt x="625" y="1110"/>
                    <a:pt x="624" y="1097"/>
                    <a:pt x="619" y="1082"/>
                  </a:cubicBezTo>
                  <a:cubicBezTo>
                    <a:pt x="607" y="1051"/>
                    <a:pt x="583" y="1023"/>
                    <a:pt x="553" y="1010"/>
                  </a:cubicBezTo>
                  <a:cubicBezTo>
                    <a:pt x="553" y="1010"/>
                    <a:pt x="521" y="997"/>
                    <a:pt x="479" y="944"/>
                  </a:cubicBezTo>
                  <a:cubicBezTo>
                    <a:pt x="450" y="907"/>
                    <a:pt x="395" y="775"/>
                    <a:pt x="386" y="755"/>
                  </a:cubicBezTo>
                  <a:cubicBezTo>
                    <a:pt x="364" y="704"/>
                    <a:pt x="374" y="643"/>
                    <a:pt x="356" y="592"/>
                  </a:cubicBezTo>
                  <a:cubicBezTo>
                    <a:pt x="333" y="526"/>
                    <a:pt x="256" y="534"/>
                    <a:pt x="209" y="573"/>
                  </a:cubicBezTo>
                  <a:cubicBezTo>
                    <a:pt x="209" y="573"/>
                    <a:pt x="194" y="586"/>
                    <a:pt x="138" y="637"/>
                  </a:cubicBezTo>
                  <a:cubicBezTo>
                    <a:pt x="94" y="677"/>
                    <a:pt x="73" y="735"/>
                    <a:pt x="48" y="787"/>
                  </a:cubicBezTo>
                  <a:cubicBezTo>
                    <a:pt x="6" y="879"/>
                    <a:pt x="0" y="959"/>
                    <a:pt x="1" y="1058"/>
                  </a:cubicBezTo>
                  <a:cubicBezTo>
                    <a:pt x="2" y="1136"/>
                    <a:pt x="54" y="1160"/>
                    <a:pt x="121" y="1190"/>
                  </a:cubicBezTo>
                  <a:cubicBezTo>
                    <a:pt x="121" y="1190"/>
                    <a:pt x="132" y="1194"/>
                    <a:pt x="176" y="1197"/>
                  </a:cubicBezTo>
                  <a:cubicBezTo>
                    <a:pt x="235" y="1201"/>
                    <a:pt x="297" y="1172"/>
                    <a:pt x="355" y="1178"/>
                  </a:cubicBezTo>
                  <a:close/>
                  <a:moveTo>
                    <a:pt x="2323" y="506"/>
                  </a:moveTo>
                  <a:cubicBezTo>
                    <a:pt x="2249" y="371"/>
                    <a:pt x="2134" y="255"/>
                    <a:pt x="2011" y="189"/>
                  </a:cubicBezTo>
                  <a:cubicBezTo>
                    <a:pt x="1900" y="130"/>
                    <a:pt x="1747" y="56"/>
                    <a:pt x="1622" y="40"/>
                  </a:cubicBezTo>
                  <a:cubicBezTo>
                    <a:pt x="1540" y="30"/>
                    <a:pt x="1470" y="25"/>
                    <a:pt x="1470" y="25"/>
                  </a:cubicBezTo>
                  <a:cubicBezTo>
                    <a:pt x="1417" y="21"/>
                    <a:pt x="1369" y="61"/>
                    <a:pt x="1364" y="114"/>
                  </a:cubicBezTo>
                  <a:cubicBezTo>
                    <a:pt x="1364" y="114"/>
                    <a:pt x="1362" y="137"/>
                    <a:pt x="1383" y="196"/>
                  </a:cubicBezTo>
                  <a:cubicBezTo>
                    <a:pt x="1409" y="267"/>
                    <a:pt x="1445" y="333"/>
                    <a:pt x="1485" y="398"/>
                  </a:cubicBezTo>
                  <a:cubicBezTo>
                    <a:pt x="1524" y="460"/>
                    <a:pt x="1530" y="538"/>
                    <a:pt x="1533" y="610"/>
                  </a:cubicBezTo>
                  <a:cubicBezTo>
                    <a:pt x="1535" y="657"/>
                    <a:pt x="1535" y="657"/>
                    <a:pt x="1535" y="657"/>
                  </a:cubicBezTo>
                  <a:cubicBezTo>
                    <a:pt x="1520" y="707"/>
                    <a:pt x="1544" y="773"/>
                    <a:pt x="1588" y="803"/>
                  </a:cubicBezTo>
                  <a:cubicBezTo>
                    <a:pt x="1588" y="803"/>
                    <a:pt x="1613" y="820"/>
                    <a:pt x="1644" y="848"/>
                  </a:cubicBezTo>
                  <a:cubicBezTo>
                    <a:pt x="1669" y="872"/>
                    <a:pt x="1698" y="902"/>
                    <a:pt x="1722" y="938"/>
                  </a:cubicBezTo>
                  <a:cubicBezTo>
                    <a:pt x="1755" y="989"/>
                    <a:pt x="1775" y="1050"/>
                    <a:pt x="1797" y="1107"/>
                  </a:cubicBezTo>
                  <a:cubicBezTo>
                    <a:pt x="1822" y="1173"/>
                    <a:pt x="1827" y="1230"/>
                    <a:pt x="1907" y="1240"/>
                  </a:cubicBezTo>
                  <a:cubicBezTo>
                    <a:pt x="1980" y="1250"/>
                    <a:pt x="2041" y="1287"/>
                    <a:pt x="2115" y="1256"/>
                  </a:cubicBezTo>
                  <a:cubicBezTo>
                    <a:pt x="2175" y="1230"/>
                    <a:pt x="2231" y="1180"/>
                    <a:pt x="2277" y="1135"/>
                  </a:cubicBezTo>
                  <a:cubicBezTo>
                    <a:pt x="2362" y="1050"/>
                    <a:pt x="2402" y="950"/>
                    <a:pt x="2409" y="847"/>
                  </a:cubicBezTo>
                  <a:cubicBezTo>
                    <a:pt x="2416" y="732"/>
                    <a:pt x="2383" y="613"/>
                    <a:pt x="2323" y="506"/>
                  </a:cubicBezTo>
                  <a:close/>
                  <a:moveTo>
                    <a:pt x="1809" y="1295"/>
                  </a:moveTo>
                  <a:cubicBezTo>
                    <a:pt x="1803" y="1263"/>
                    <a:pt x="1789" y="1231"/>
                    <a:pt x="1781" y="1200"/>
                  </a:cubicBezTo>
                  <a:cubicBezTo>
                    <a:pt x="1781" y="1200"/>
                    <a:pt x="1781" y="1200"/>
                    <a:pt x="1774" y="1177"/>
                  </a:cubicBezTo>
                  <a:cubicBezTo>
                    <a:pt x="1774" y="1176"/>
                    <a:pt x="1773" y="1174"/>
                    <a:pt x="1773" y="1172"/>
                  </a:cubicBezTo>
                  <a:cubicBezTo>
                    <a:pt x="1752" y="1100"/>
                    <a:pt x="1731" y="1044"/>
                    <a:pt x="1689" y="980"/>
                  </a:cubicBezTo>
                  <a:cubicBezTo>
                    <a:pt x="1661" y="936"/>
                    <a:pt x="1625" y="896"/>
                    <a:pt x="1585" y="862"/>
                  </a:cubicBezTo>
                  <a:cubicBezTo>
                    <a:pt x="1552" y="833"/>
                    <a:pt x="1515" y="809"/>
                    <a:pt x="1476" y="790"/>
                  </a:cubicBezTo>
                  <a:cubicBezTo>
                    <a:pt x="1426" y="766"/>
                    <a:pt x="1372" y="751"/>
                    <a:pt x="1317" y="747"/>
                  </a:cubicBezTo>
                  <a:cubicBezTo>
                    <a:pt x="1239" y="743"/>
                    <a:pt x="1170" y="787"/>
                    <a:pt x="1094" y="774"/>
                  </a:cubicBezTo>
                  <a:cubicBezTo>
                    <a:pt x="1027" y="762"/>
                    <a:pt x="978" y="726"/>
                    <a:pt x="907" y="739"/>
                  </a:cubicBezTo>
                  <a:cubicBezTo>
                    <a:pt x="796" y="758"/>
                    <a:pt x="690" y="801"/>
                    <a:pt x="577" y="807"/>
                  </a:cubicBezTo>
                  <a:cubicBezTo>
                    <a:pt x="548" y="809"/>
                    <a:pt x="488" y="788"/>
                    <a:pt x="489" y="831"/>
                  </a:cubicBezTo>
                  <a:cubicBezTo>
                    <a:pt x="489" y="859"/>
                    <a:pt x="535" y="915"/>
                    <a:pt x="553" y="938"/>
                  </a:cubicBezTo>
                  <a:cubicBezTo>
                    <a:pt x="595" y="991"/>
                    <a:pt x="627" y="1004"/>
                    <a:pt x="627" y="1004"/>
                  </a:cubicBezTo>
                  <a:cubicBezTo>
                    <a:pt x="676" y="1025"/>
                    <a:pt x="709" y="1085"/>
                    <a:pt x="700" y="1137"/>
                  </a:cubicBezTo>
                  <a:cubicBezTo>
                    <a:pt x="700" y="1137"/>
                    <a:pt x="699" y="1143"/>
                    <a:pt x="704" y="1182"/>
                  </a:cubicBezTo>
                  <a:cubicBezTo>
                    <a:pt x="704" y="1182"/>
                    <a:pt x="704" y="1183"/>
                    <a:pt x="704" y="1183"/>
                  </a:cubicBezTo>
                  <a:cubicBezTo>
                    <a:pt x="704" y="1183"/>
                    <a:pt x="704" y="1183"/>
                    <a:pt x="704" y="1183"/>
                  </a:cubicBezTo>
                  <a:cubicBezTo>
                    <a:pt x="707" y="1209"/>
                    <a:pt x="734" y="1224"/>
                    <a:pt x="753" y="1238"/>
                  </a:cubicBezTo>
                  <a:cubicBezTo>
                    <a:pt x="796" y="1269"/>
                    <a:pt x="821" y="1312"/>
                    <a:pt x="871" y="1334"/>
                  </a:cubicBezTo>
                  <a:cubicBezTo>
                    <a:pt x="921" y="1356"/>
                    <a:pt x="975" y="1374"/>
                    <a:pt x="1030" y="1384"/>
                  </a:cubicBezTo>
                  <a:cubicBezTo>
                    <a:pt x="1079" y="1393"/>
                    <a:pt x="1143" y="1388"/>
                    <a:pt x="1184" y="1421"/>
                  </a:cubicBezTo>
                  <a:cubicBezTo>
                    <a:pt x="1223" y="1453"/>
                    <a:pt x="1247" y="1484"/>
                    <a:pt x="1295" y="1503"/>
                  </a:cubicBezTo>
                  <a:cubicBezTo>
                    <a:pt x="1335" y="1518"/>
                    <a:pt x="1380" y="1527"/>
                    <a:pt x="1422" y="1539"/>
                  </a:cubicBezTo>
                  <a:cubicBezTo>
                    <a:pt x="1463" y="1552"/>
                    <a:pt x="1502" y="1574"/>
                    <a:pt x="1545" y="1579"/>
                  </a:cubicBezTo>
                  <a:cubicBezTo>
                    <a:pt x="1608" y="1586"/>
                    <a:pt x="1668" y="1566"/>
                    <a:pt x="1716" y="1526"/>
                  </a:cubicBezTo>
                  <a:cubicBezTo>
                    <a:pt x="1739" y="1506"/>
                    <a:pt x="1759" y="1483"/>
                    <a:pt x="1775" y="1458"/>
                  </a:cubicBezTo>
                  <a:cubicBezTo>
                    <a:pt x="1790" y="1436"/>
                    <a:pt x="1806" y="1413"/>
                    <a:pt x="1811" y="1387"/>
                  </a:cubicBezTo>
                  <a:cubicBezTo>
                    <a:pt x="1816" y="1367"/>
                    <a:pt x="1814" y="1341"/>
                    <a:pt x="1812" y="1320"/>
                  </a:cubicBezTo>
                  <a:cubicBezTo>
                    <a:pt x="1812" y="1312"/>
                    <a:pt x="1810" y="1304"/>
                    <a:pt x="1809" y="1295"/>
                  </a:cubicBezTo>
                  <a:close/>
                  <a:moveTo>
                    <a:pt x="1174" y="1487"/>
                  </a:moveTo>
                  <a:cubicBezTo>
                    <a:pt x="1173" y="1486"/>
                    <a:pt x="1173" y="1486"/>
                    <a:pt x="1173" y="1486"/>
                  </a:cubicBezTo>
                  <a:cubicBezTo>
                    <a:pt x="1149" y="1474"/>
                    <a:pt x="1132" y="1463"/>
                    <a:pt x="1105" y="1460"/>
                  </a:cubicBezTo>
                  <a:cubicBezTo>
                    <a:pt x="1086" y="1457"/>
                    <a:pt x="1058" y="1447"/>
                    <a:pt x="1044" y="1466"/>
                  </a:cubicBezTo>
                  <a:cubicBezTo>
                    <a:pt x="1035" y="1479"/>
                    <a:pt x="1028" y="1493"/>
                    <a:pt x="1021" y="1506"/>
                  </a:cubicBezTo>
                  <a:cubicBezTo>
                    <a:pt x="1009" y="1528"/>
                    <a:pt x="998" y="1552"/>
                    <a:pt x="984" y="1573"/>
                  </a:cubicBezTo>
                  <a:cubicBezTo>
                    <a:pt x="956" y="1616"/>
                    <a:pt x="925" y="1656"/>
                    <a:pt x="892" y="1695"/>
                  </a:cubicBezTo>
                  <a:cubicBezTo>
                    <a:pt x="866" y="1726"/>
                    <a:pt x="825" y="1756"/>
                    <a:pt x="809" y="1794"/>
                  </a:cubicBezTo>
                  <a:cubicBezTo>
                    <a:pt x="793" y="1830"/>
                    <a:pt x="802" y="1871"/>
                    <a:pt x="789" y="1907"/>
                  </a:cubicBezTo>
                  <a:cubicBezTo>
                    <a:pt x="776" y="1941"/>
                    <a:pt x="762" y="1975"/>
                    <a:pt x="752" y="2011"/>
                  </a:cubicBezTo>
                  <a:cubicBezTo>
                    <a:pt x="743" y="2043"/>
                    <a:pt x="720" y="2102"/>
                    <a:pt x="735" y="2135"/>
                  </a:cubicBezTo>
                  <a:cubicBezTo>
                    <a:pt x="746" y="2160"/>
                    <a:pt x="754" y="2153"/>
                    <a:pt x="778" y="2150"/>
                  </a:cubicBezTo>
                  <a:cubicBezTo>
                    <a:pt x="811" y="2145"/>
                    <a:pt x="847" y="2145"/>
                    <a:pt x="872" y="2170"/>
                  </a:cubicBezTo>
                  <a:cubicBezTo>
                    <a:pt x="880" y="2177"/>
                    <a:pt x="880" y="2177"/>
                    <a:pt x="880" y="2177"/>
                  </a:cubicBezTo>
                  <a:cubicBezTo>
                    <a:pt x="895" y="2209"/>
                    <a:pt x="926" y="2196"/>
                    <a:pt x="948" y="2148"/>
                  </a:cubicBezTo>
                  <a:cubicBezTo>
                    <a:pt x="948" y="2148"/>
                    <a:pt x="979" y="2082"/>
                    <a:pt x="1012" y="2005"/>
                  </a:cubicBezTo>
                  <a:cubicBezTo>
                    <a:pt x="1044" y="1930"/>
                    <a:pt x="1099" y="1861"/>
                    <a:pt x="1154" y="1801"/>
                  </a:cubicBezTo>
                  <a:cubicBezTo>
                    <a:pt x="1177" y="1776"/>
                    <a:pt x="1206" y="1761"/>
                    <a:pt x="1226" y="1733"/>
                  </a:cubicBezTo>
                  <a:cubicBezTo>
                    <a:pt x="1248" y="1702"/>
                    <a:pt x="1265" y="1664"/>
                    <a:pt x="1267" y="1625"/>
                  </a:cubicBezTo>
                  <a:cubicBezTo>
                    <a:pt x="1269" y="1596"/>
                    <a:pt x="1263" y="1564"/>
                    <a:pt x="1245" y="1541"/>
                  </a:cubicBezTo>
                  <a:cubicBezTo>
                    <a:pt x="1226" y="1515"/>
                    <a:pt x="1202" y="1501"/>
                    <a:pt x="1174" y="1487"/>
                  </a:cubicBezTo>
                  <a:close/>
                  <a:moveTo>
                    <a:pt x="797" y="1718"/>
                  </a:moveTo>
                  <a:cubicBezTo>
                    <a:pt x="838" y="1673"/>
                    <a:pt x="878" y="1628"/>
                    <a:pt x="919" y="1583"/>
                  </a:cubicBezTo>
                  <a:cubicBezTo>
                    <a:pt x="935" y="1566"/>
                    <a:pt x="962" y="1543"/>
                    <a:pt x="977" y="1520"/>
                  </a:cubicBezTo>
                  <a:cubicBezTo>
                    <a:pt x="981" y="1515"/>
                    <a:pt x="984" y="1510"/>
                    <a:pt x="986" y="1504"/>
                  </a:cubicBezTo>
                  <a:cubicBezTo>
                    <a:pt x="1012" y="1431"/>
                    <a:pt x="881" y="1406"/>
                    <a:pt x="831" y="1386"/>
                  </a:cubicBezTo>
                  <a:cubicBezTo>
                    <a:pt x="782" y="1366"/>
                    <a:pt x="699" y="1338"/>
                    <a:pt x="649" y="1322"/>
                  </a:cubicBezTo>
                  <a:cubicBezTo>
                    <a:pt x="649" y="1322"/>
                    <a:pt x="623" y="1314"/>
                    <a:pt x="584" y="1299"/>
                  </a:cubicBezTo>
                  <a:cubicBezTo>
                    <a:pt x="473" y="1257"/>
                    <a:pt x="194" y="1132"/>
                    <a:pt x="183" y="1346"/>
                  </a:cubicBezTo>
                  <a:cubicBezTo>
                    <a:pt x="180" y="1402"/>
                    <a:pt x="206" y="1458"/>
                    <a:pt x="222" y="1510"/>
                  </a:cubicBezTo>
                  <a:cubicBezTo>
                    <a:pt x="253" y="1611"/>
                    <a:pt x="320" y="1720"/>
                    <a:pt x="409" y="1779"/>
                  </a:cubicBezTo>
                  <a:cubicBezTo>
                    <a:pt x="458" y="1811"/>
                    <a:pt x="512" y="1813"/>
                    <a:pt x="569" y="1809"/>
                  </a:cubicBezTo>
                  <a:cubicBezTo>
                    <a:pt x="666" y="1800"/>
                    <a:pt x="729" y="1795"/>
                    <a:pt x="797" y="1718"/>
                  </a:cubicBezTo>
                  <a:close/>
                </a:path>
              </a:pathLst>
            </a:custGeom>
            <a:solidFill>
              <a:srgbClr val="FFFFFF"/>
            </a:solidFill>
            <a:ln>
              <a:noFill/>
            </a:ln>
          </p:spPr>
          <p:txBody>
            <a:bodyPr vert="horz" wrap="square" lIns="0" tIns="0" rIns="0" bIns="46618" numCol="1" anchor="b" anchorCtr="0" compatLnSpc="1">
              <a:prstTxWarp prst="textNoShape">
                <a:avLst/>
              </a:prstTxWarp>
              <a:noAutofit/>
            </a:bodyPr>
            <a:lstStyle/>
            <a:p>
              <a:pPr defTabSz="932279"/>
              <a:endParaRPr lang="en-US" sz="1428">
                <a:solidFill>
                  <a:srgbClr val="000000"/>
                </a:solidFill>
              </a:endParaRPr>
            </a:p>
          </p:txBody>
        </p:sp>
      </p:grpSp>
      <p:grpSp>
        <p:nvGrpSpPr>
          <p:cNvPr id="84" name="Group 83"/>
          <p:cNvGrpSpPr/>
          <p:nvPr/>
        </p:nvGrpSpPr>
        <p:grpSpPr>
          <a:xfrm>
            <a:off x="6999998" y="3489223"/>
            <a:ext cx="1323608" cy="1123336"/>
            <a:chOff x="6861111" y="3421114"/>
            <a:chExt cx="1298111" cy="1101697"/>
          </a:xfrm>
        </p:grpSpPr>
        <p:sp>
          <p:nvSpPr>
            <p:cNvPr id="85" name="Rectangle 84"/>
            <p:cNvSpPr/>
            <p:nvPr/>
          </p:nvSpPr>
          <p:spPr bwMode="auto">
            <a:xfrm>
              <a:off x="6861111" y="3421114"/>
              <a:ext cx="1298111" cy="1101697"/>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46618" numCol="1" spcCol="0" rtlCol="0" fromWordArt="0" anchor="b" anchorCtr="0" forceAA="0" compatLnSpc="1">
              <a:prstTxWarp prst="textNoShape">
                <a:avLst/>
              </a:prstTxWarp>
              <a:noAutofit/>
            </a:bodyPr>
            <a:lstStyle/>
            <a:p>
              <a:pPr marL="121396" defTabSz="699286" fontAlgn="base">
                <a:spcBef>
                  <a:spcPct val="0"/>
                </a:spcBef>
                <a:spcAft>
                  <a:spcPct val="0"/>
                </a:spcAft>
              </a:pPr>
              <a:r>
                <a:rPr lang="en-US" sz="1428" spc="-39" dirty="0">
                  <a:gradFill>
                    <a:gsLst>
                      <a:gs pos="0">
                        <a:srgbClr val="FFFFFF"/>
                      </a:gs>
                      <a:gs pos="100000">
                        <a:srgbClr val="FFFFFF"/>
                      </a:gs>
                    </a:gsLst>
                    <a:lin ang="5400000" scaled="0"/>
                  </a:gradFill>
                  <a:ea typeface="Segoe UI" pitchFamily="34" charset="0"/>
                  <a:cs typeface="Segoe UI" pitchFamily="34" charset="0"/>
                </a:rPr>
                <a:t>Risk </a:t>
              </a:r>
            </a:p>
            <a:p>
              <a:pPr marL="121396" defTabSz="699286" fontAlgn="base">
                <a:spcBef>
                  <a:spcPct val="0"/>
                </a:spcBef>
                <a:spcAft>
                  <a:spcPct val="0"/>
                </a:spcAft>
              </a:pPr>
              <a:r>
                <a:rPr lang="en-US" sz="1428" spc="-39" dirty="0">
                  <a:gradFill>
                    <a:gsLst>
                      <a:gs pos="0">
                        <a:srgbClr val="FFFFFF"/>
                      </a:gs>
                      <a:gs pos="100000">
                        <a:srgbClr val="FFFFFF"/>
                      </a:gs>
                    </a:gsLst>
                    <a:lin ang="5400000" scaled="0"/>
                  </a:gradFill>
                  <a:ea typeface="Segoe UI" pitchFamily="34" charset="0"/>
                  <a:cs typeface="Segoe UI" pitchFamily="34" charset="0"/>
                </a:rPr>
                <a:t>management</a:t>
              </a:r>
            </a:p>
          </p:txBody>
        </p:sp>
        <p:pic>
          <p:nvPicPr>
            <p:cNvPr id="86" name="Picture 4" descr="W:\Open Engagements\Productivity\MS-Unified Communications\#1601 BizProd MOD Team Core Content Work\New Iconography\Words\Caution_060512.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210788" y="3425538"/>
              <a:ext cx="598755" cy="59875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7" name="Group 86"/>
          <p:cNvGrpSpPr/>
          <p:nvPr/>
        </p:nvGrpSpPr>
        <p:grpSpPr>
          <a:xfrm>
            <a:off x="4118124" y="3489223"/>
            <a:ext cx="1323608" cy="1123336"/>
            <a:chOff x="4034752" y="3421114"/>
            <a:chExt cx="1298111" cy="1101697"/>
          </a:xfrm>
        </p:grpSpPr>
        <p:sp>
          <p:nvSpPr>
            <p:cNvPr id="88" name="Rectangle 87"/>
            <p:cNvSpPr/>
            <p:nvPr/>
          </p:nvSpPr>
          <p:spPr bwMode="auto">
            <a:xfrm>
              <a:off x="4034752" y="3421114"/>
              <a:ext cx="1298111" cy="1101697"/>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46618" numCol="1" spcCol="0" rtlCol="0" fromWordArt="0" anchor="b" anchorCtr="0" forceAA="0" compatLnSpc="1">
              <a:prstTxWarp prst="textNoShape">
                <a:avLst/>
              </a:prstTxWarp>
              <a:noAutofit/>
            </a:bodyPr>
            <a:lstStyle/>
            <a:p>
              <a:pPr marL="121396" defTabSz="699286" fontAlgn="base">
                <a:spcBef>
                  <a:spcPct val="0"/>
                </a:spcBef>
                <a:spcAft>
                  <a:spcPct val="0"/>
                </a:spcAft>
              </a:pPr>
              <a:r>
                <a:rPr lang="en-US" sz="1428" spc="-39" dirty="0">
                  <a:gradFill>
                    <a:gsLst>
                      <a:gs pos="0">
                        <a:srgbClr val="FFFFFF"/>
                      </a:gs>
                      <a:gs pos="100000">
                        <a:srgbClr val="FFFFFF"/>
                      </a:gs>
                    </a:gsLst>
                    <a:lin ang="5400000" scaled="0"/>
                  </a:gradFill>
                  <a:ea typeface="Segoe UI" pitchFamily="34" charset="0"/>
                  <a:cs typeface="Segoe UI" pitchFamily="34" charset="0"/>
                </a:rPr>
                <a:t>Help-desk</a:t>
              </a:r>
            </a:p>
            <a:p>
              <a:pPr marL="121396" defTabSz="699286" fontAlgn="base">
                <a:spcBef>
                  <a:spcPct val="0"/>
                </a:spcBef>
                <a:spcAft>
                  <a:spcPct val="0"/>
                </a:spcAft>
              </a:pPr>
              <a:r>
                <a:rPr lang="en-US" sz="1428" spc="-39" dirty="0">
                  <a:gradFill>
                    <a:gsLst>
                      <a:gs pos="0">
                        <a:srgbClr val="FFFFFF"/>
                      </a:gs>
                      <a:gs pos="100000">
                        <a:srgbClr val="FFFFFF"/>
                      </a:gs>
                    </a:gsLst>
                    <a:lin ang="5400000" scaled="0"/>
                  </a:gradFill>
                  <a:ea typeface="Segoe UI" pitchFamily="34" charset="0"/>
                  <a:cs typeface="Segoe UI" pitchFamily="34" charset="0"/>
                </a:rPr>
                <a:t>support</a:t>
              </a:r>
            </a:p>
          </p:txBody>
        </p:sp>
        <p:pic>
          <p:nvPicPr>
            <p:cNvPr id="89" name="Picture 8" descr="W:\Open Engagements\Productivity\MS-Unified Communications\#1601 BizProd MOD Team Core Content Work\New Iconography\People\PhoneOperator_060812.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386390" y="3447181"/>
              <a:ext cx="594834" cy="59483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7" name="Group 46"/>
          <p:cNvGrpSpPr/>
          <p:nvPr/>
        </p:nvGrpSpPr>
        <p:grpSpPr>
          <a:xfrm>
            <a:off x="3244007" y="1653720"/>
            <a:ext cx="2976858" cy="3600719"/>
            <a:chOff x="1086059" y="1620968"/>
            <a:chExt cx="2919513" cy="3531357"/>
          </a:xfrm>
        </p:grpSpPr>
        <p:grpSp>
          <p:nvGrpSpPr>
            <p:cNvPr id="19" name="Group 18"/>
            <p:cNvGrpSpPr/>
            <p:nvPr/>
          </p:nvGrpSpPr>
          <p:grpSpPr>
            <a:xfrm>
              <a:off x="1086059" y="2245598"/>
              <a:ext cx="2919513" cy="2906727"/>
              <a:chOff x="1086059" y="2245598"/>
              <a:chExt cx="2919513" cy="2906727"/>
            </a:xfrm>
          </p:grpSpPr>
          <p:sp>
            <p:nvSpPr>
              <p:cNvPr id="7" name="Rectangle 6"/>
              <p:cNvSpPr/>
              <p:nvPr/>
            </p:nvSpPr>
            <p:spPr bwMode="auto">
              <a:xfrm>
                <a:off x="1156152" y="2245598"/>
                <a:ext cx="2755404" cy="2906727"/>
              </a:xfrm>
              <a:prstGeom prst="rect">
                <a:avLst/>
              </a:prstGeom>
              <a:solidFill>
                <a:srgbClr val="0071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54" tIns="34978" rIns="34978" bIns="69954" numCol="1" spcCol="0" rtlCol="0" fromWordArt="0" anchor="b" anchorCtr="0" forceAA="0" compatLnSpc="1">
                <a:prstTxWarp prst="textNoShape">
                  <a:avLst/>
                </a:prstTxWarp>
                <a:noAutofit/>
              </a:bodyPr>
              <a:lstStyle/>
              <a:p>
                <a:pPr algn="ctr" defTabSz="699286" fontAlgn="base">
                  <a:spcBef>
                    <a:spcPct val="0"/>
                  </a:spcBef>
                  <a:spcAft>
                    <a:spcPct val="0"/>
                  </a:spcAft>
                </a:pPr>
                <a:endParaRPr lang="en-US" sz="2039" spc="-39" dirty="0">
                  <a:gradFill>
                    <a:gsLst>
                      <a:gs pos="0">
                        <a:srgbClr val="FFFFFF"/>
                      </a:gs>
                      <a:gs pos="100000">
                        <a:srgbClr val="FFFFFF"/>
                      </a:gs>
                    </a:gsLst>
                    <a:lin ang="5400000" scaled="0"/>
                  </a:gradFill>
                  <a:ea typeface="Segoe UI" pitchFamily="34" charset="0"/>
                  <a:cs typeface="Segoe UI" pitchFamily="34" charset="0"/>
                </a:endParaRPr>
              </a:p>
            </p:txBody>
          </p:sp>
          <p:pic>
            <p:nvPicPr>
              <p:cNvPr id="15" name="Picture 1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86059" y="3544888"/>
                <a:ext cx="2857819" cy="1321092"/>
              </a:xfrm>
              <a:prstGeom prst="rect">
                <a:avLst/>
              </a:prstGeom>
            </p:spPr>
          </p:pic>
          <p:pic>
            <p:nvPicPr>
              <p:cNvPr id="16" name="Picture 1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198796" y="2610540"/>
                <a:ext cx="2806776" cy="889655"/>
              </a:xfrm>
              <a:prstGeom prst="rect">
                <a:avLst/>
              </a:prstGeom>
            </p:spPr>
          </p:pic>
        </p:grpSp>
        <p:sp>
          <p:nvSpPr>
            <p:cNvPr id="20" name="Rectangle 19"/>
            <p:cNvSpPr/>
            <p:nvPr/>
          </p:nvSpPr>
          <p:spPr bwMode="auto">
            <a:xfrm>
              <a:off x="1156152" y="1620968"/>
              <a:ext cx="2755404" cy="530133"/>
            </a:xfrm>
            <a:prstGeom prst="rect">
              <a:avLst/>
            </a:prstGeom>
            <a:solidFill>
              <a:srgbClr val="0071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54" tIns="34978" rIns="34978" bIns="69954" numCol="1" spcCol="0" rtlCol="0" fromWordArt="0" anchor="ctr" anchorCtr="0" forceAA="0" compatLnSpc="1">
              <a:prstTxWarp prst="textNoShape">
                <a:avLst/>
              </a:prstTxWarp>
              <a:noAutofit/>
            </a:bodyPr>
            <a:lstStyle/>
            <a:p>
              <a:pPr marL="124633" defTabSz="699286" fontAlgn="base">
                <a:spcBef>
                  <a:spcPct val="0"/>
                </a:spcBef>
                <a:spcAft>
                  <a:spcPct val="0"/>
                </a:spcAft>
              </a:pPr>
              <a:r>
                <a:rPr lang="en-US" sz="2039" spc="-51" dirty="0">
                  <a:gradFill>
                    <a:gsLst>
                      <a:gs pos="0">
                        <a:srgbClr val="FFFFFF"/>
                      </a:gs>
                      <a:gs pos="100000">
                        <a:srgbClr val="FFFFFF"/>
                      </a:gs>
                    </a:gsLst>
                    <a:lin ang="5400000" scaled="0"/>
                  </a:gradFill>
                  <a:ea typeface="Segoe UI" pitchFamily="34" charset="0"/>
                  <a:cs typeface="Segoe UI" pitchFamily="34" charset="0"/>
                </a:rPr>
                <a:t>Products and platforms</a:t>
              </a:r>
            </a:p>
          </p:txBody>
        </p:sp>
      </p:grpSp>
      <p:grpSp>
        <p:nvGrpSpPr>
          <p:cNvPr id="5" name="Group 4"/>
          <p:cNvGrpSpPr/>
          <p:nvPr/>
        </p:nvGrpSpPr>
        <p:grpSpPr>
          <a:xfrm>
            <a:off x="6233473" y="1653720"/>
            <a:ext cx="2809525" cy="3600719"/>
            <a:chOff x="6110943" y="1620969"/>
            <a:chExt cx="2755404" cy="3531357"/>
          </a:xfrm>
        </p:grpSpPr>
        <p:grpSp>
          <p:nvGrpSpPr>
            <p:cNvPr id="4" name="Group 3"/>
            <p:cNvGrpSpPr/>
            <p:nvPr/>
          </p:nvGrpSpPr>
          <p:grpSpPr>
            <a:xfrm>
              <a:off x="6110943" y="1620969"/>
              <a:ext cx="2755404" cy="3531357"/>
              <a:chOff x="6110943" y="1620969"/>
              <a:chExt cx="2755404" cy="3531357"/>
            </a:xfrm>
          </p:grpSpPr>
          <p:sp>
            <p:nvSpPr>
              <p:cNvPr id="21" name="Rectangle 20"/>
              <p:cNvSpPr/>
              <p:nvPr/>
            </p:nvSpPr>
            <p:spPr bwMode="auto">
              <a:xfrm>
                <a:off x="6110943" y="1620969"/>
                <a:ext cx="2755404" cy="530133"/>
              </a:xfrm>
              <a:prstGeom prst="rect">
                <a:avLst/>
              </a:prstGeom>
              <a:solidFill>
                <a:srgbClr val="0071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54" tIns="34978" rIns="34978" bIns="69954" numCol="1" spcCol="0" rtlCol="0" fromWordArt="0" anchor="ctr" anchorCtr="0" forceAA="0" compatLnSpc="1">
                <a:prstTxWarp prst="textNoShape">
                  <a:avLst/>
                </a:prstTxWarp>
                <a:noAutofit/>
              </a:bodyPr>
              <a:lstStyle/>
              <a:p>
                <a:pPr marL="124633" defTabSz="699286" fontAlgn="base">
                  <a:spcBef>
                    <a:spcPct val="0"/>
                  </a:spcBef>
                  <a:spcAft>
                    <a:spcPct val="0"/>
                  </a:spcAft>
                </a:pPr>
                <a:r>
                  <a:rPr lang="en-US" sz="2039" spc="-39" dirty="0">
                    <a:gradFill>
                      <a:gsLst>
                        <a:gs pos="0">
                          <a:srgbClr val="FFFFFF"/>
                        </a:gs>
                        <a:gs pos="100000">
                          <a:srgbClr val="FFFFFF"/>
                        </a:gs>
                      </a:gsLst>
                      <a:lin ang="5400000" scaled="0"/>
                    </a:gradFill>
                    <a:ea typeface="Segoe UI" pitchFamily="34" charset="0"/>
                    <a:cs typeface="Segoe UI" pitchFamily="34" charset="0"/>
                  </a:rPr>
                  <a:t>Services and data</a:t>
                </a:r>
              </a:p>
            </p:txBody>
          </p:sp>
          <p:sp>
            <p:nvSpPr>
              <p:cNvPr id="14" name="Rectangle 13"/>
              <p:cNvSpPr/>
              <p:nvPr/>
            </p:nvSpPr>
            <p:spPr bwMode="auto">
              <a:xfrm>
                <a:off x="6110943" y="2242314"/>
                <a:ext cx="2755404" cy="2910012"/>
              </a:xfrm>
              <a:prstGeom prst="rect">
                <a:avLst/>
              </a:prstGeom>
              <a:solidFill>
                <a:srgbClr val="0071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54" tIns="34978" rIns="34978" bIns="69954" numCol="1" spcCol="0" rtlCol="0" fromWordArt="0" anchor="b" anchorCtr="0" forceAA="0" compatLnSpc="1">
                <a:prstTxWarp prst="textNoShape">
                  <a:avLst/>
                </a:prstTxWarp>
                <a:noAutofit/>
              </a:bodyPr>
              <a:lstStyle/>
              <a:p>
                <a:pPr algn="ctr" defTabSz="699286" fontAlgn="base">
                  <a:spcBef>
                    <a:spcPct val="0"/>
                  </a:spcBef>
                  <a:spcAft>
                    <a:spcPct val="0"/>
                  </a:spcAft>
                </a:pPr>
                <a:endParaRPr lang="en-US" sz="2039" spc="-39"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3" name="Group 2"/>
            <p:cNvGrpSpPr/>
            <p:nvPr/>
          </p:nvGrpSpPr>
          <p:grpSpPr>
            <a:xfrm>
              <a:off x="6494963" y="2405764"/>
              <a:ext cx="1987365" cy="2583112"/>
              <a:chOff x="6437189" y="2370494"/>
              <a:chExt cx="1987365" cy="2583112"/>
            </a:xfrm>
          </p:grpSpPr>
          <p:pic>
            <p:nvPicPr>
              <p:cNvPr id="24" name="Picture 2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673545" y="2370494"/>
                <a:ext cx="1514652" cy="480094"/>
              </a:xfrm>
              <a:prstGeom prst="rect">
                <a:avLst/>
              </a:prstGeom>
            </p:spPr>
          </p:pic>
          <p:pic>
            <p:nvPicPr>
              <p:cNvPr id="40" name="Picture 39"/>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651050" y="3332559"/>
                <a:ext cx="1559643" cy="228600"/>
              </a:xfrm>
              <a:prstGeom prst="rect">
                <a:avLst/>
              </a:prstGeom>
            </p:spPr>
          </p:pic>
          <p:pic>
            <p:nvPicPr>
              <p:cNvPr id="41" name="Picture 2" descr="C:\Users\v-sacars\Documents\Microsoft\Product logos\dyn-brand_bL_r.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6437189" y="2714460"/>
                <a:ext cx="1987365" cy="429771"/>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2" descr="C:\Users\v-sacars\Documents\Microsoft\Product logos\SQL_h_bL_r.pn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6604539" y="4109483"/>
                <a:ext cx="1652664" cy="420889"/>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30" descr="bing_rgb_r.png"/>
              <p:cNvPicPr>
                <a:picLocks noChangeAspect="1"/>
              </p:cNvPicPr>
              <p:nvPr/>
            </p:nvPicPr>
            <p:blipFill>
              <a:blip r:embed="rId14" cstate="screen">
                <a:extLst>
                  <a:ext uri="{28A0092B-C50C-407E-A947-70E740481C1C}">
                    <a14:useLocalDpi xmlns:a14="http://schemas.microsoft.com/office/drawing/2010/main"/>
                  </a:ext>
                </a:extLst>
              </a:blip>
              <a:srcRect/>
              <a:stretch>
                <a:fillRect/>
              </a:stretch>
            </p:blipFill>
            <p:spPr bwMode="auto">
              <a:xfrm>
                <a:off x="6978130" y="3764235"/>
                <a:ext cx="905482" cy="319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 name="Picture 38"/>
              <p:cNvPicPr>
                <a:picLocks noChangeAspect="1"/>
              </p:cNvPicPr>
              <p:nvPr/>
            </p:nvPicPr>
            <p:blipFill>
              <a:blip r:embed="rId15" cstate="print">
                <a:biLevel thresh="25000"/>
                <a:extLst>
                  <a:ext uri="{28A0092B-C50C-407E-A947-70E740481C1C}">
                    <a14:useLocalDpi xmlns:a14="http://schemas.microsoft.com/office/drawing/2010/main" val="0"/>
                  </a:ext>
                </a:extLst>
              </a:blip>
              <a:stretch>
                <a:fillRect/>
              </a:stretch>
            </p:blipFill>
            <p:spPr>
              <a:xfrm>
                <a:off x="6845017" y="4674456"/>
                <a:ext cx="1333474" cy="279150"/>
              </a:xfrm>
              <a:prstGeom prst="rect">
                <a:avLst/>
              </a:prstGeom>
            </p:spPr>
          </p:pic>
        </p:grpSp>
      </p:grpSp>
    </p:spTree>
    <p:extLst>
      <p:ext uri="{BB962C8B-B14F-4D97-AF65-F5344CB8AC3E}">
        <p14:creationId xmlns:p14="http://schemas.microsoft.com/office/powerpoint/2010/main" val="2008380042"/>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3.125E-6 -7.40741E-7 L -0.17318 -7.40741E-7 " pathEditMode="relative" rAng="0" ptsTypes="AA">
                                      <p:cBhvr>
                                        <p:cTn id="6" dur="2000" fill="hold"/>
                                        <p:tgtEl>
                                          <p:spTgt spid="47"/>
                                        </p:tgtEl>
                                        <p:attrNameLst>
                                          <p:attrName>ppt_x</p:attrName>
                                          <p:attrName>ppt_y</p:attrName>
                                        </p:attrNameLst>
                                      </p:cBhvr>
                                      <p:rCtr x="-8659" y="0"/>
                                    </p:animMotion>
                                  </p:childTnLst>
                                </p:cTn>
                              </p:par>
                              <p:par>
                                <p:cTn id="7" presetID="42" presetClass="path" presetSubtype="0" accel="50000" decel="50000" fill="hold" nodeType="withEffect">
                                  <p:stCondLst>
                                    <p:cond delay="0"/>
                                  </p:stCondLst>
                                  <p:childTnLst>
                                    <p:animMotion origin="layout" path="M -2.88299E-6 0 L 0.1817 0 " pathEditMode="relative" rAng="0" ptsTypes="AA">
                                      <p:cBhvr>
                                        <p:cTn id="8" dur="2000" fill="hold"/>
                                        <p:tgtEl>
                                          <p:spTgt spid="5"/>
                                        </p:tgtEl>
                                        <p:attrNameLst>
                                          <p:attrName>ppt_x</p:attrName>
                                          <p:attrName>ppt_y</p:attrName>
                                        </p:attrNameLst>
                                      </p:cBhvr>
                                      <p:rCtr x="9085" y="0"/>
                                    </p:animMotion>
                                  </p:childTnLst>
                                </p:cTn>
                              </p:par>
                            </p:childTnLst>
                          </p:cTn>
                        </p:par>
                        <p:par>
                          <p:cTn id="9" fill="hold">
                            <p:stCondLst>
                              <p:cond delay="2000"/>
                            </p:stCondLst>
                            <p:childTnLst>
                              <p:par>
                                <p:cTn id="10" presetID="10" presetClass="entr" presetSubtype="0" fill="hold" grpId="0" nodeType="afterEffect">
                                  <p:stCondLst>
                                    <p:cond delay="0"/>
                                  </p:stCondLst>
                                  <p:childTnLst>
                                    <p:set>
                                      <p:cBhvr>
                                        <p:cTn id="11" dur="1" fill="hold">
                                          <p:stCondLst>
                                            <p:cond delay="0"/>
                                          </p:stCondLst>
                                        </p:cTn>
                                        <p:tgtEl>
                                          <p:spTgt spid="70"/>
                                        </p:tgtEl>
                                        <p:attrNameLst>
                                          <p:attrName>style.visibility</p:attrName>
                                        </p:attrNameLst>
                                      </p:cBhvr>
                                      <p:to>
                                        <p:strVal val="visible"/>
                                      </p:to>
                                    </p:set>
                                    <p:animEffect transition="in" filter="fade">
                                      <p:cBhvr>
                                        <p:cTn id="12" dur="500"/>
                                        <p:tgtEl>
                                          <p:spTgt spid="70"/>
                                        </p:tgtEl>
                                      </p:cBhvr>
                                    </p:animEffect>
                                  </p:childTnLst>
                                </p:cTn>
                              </p:par>
                            </p:childTnLst>
                          </p:cTn>
                        </p:par>
                        <p:par>
                          <p:cTn id="13" fill="hold">
                            <p:stCondLst>
                              <p:cond delay="2500"/>
                            </p:stCondLst>
                            <p:childTnLst>
                              <p:par>
                                <p:cTn id="14" presetID="10" presetClass="entr" presetSubtype="0" fill="hold" nodeType="afterEffect">
                                  <p:stCondLst>
                                    <p:cond delay="0"/>
                                  </p:stCondLst>
                                  <p:childTnLst>
                                    <p:set>
                                      <p:cBhvr>
                                        <p:cTn id="15" dur="1" fill="hold">
                                          <p:stCondLst>
                                            <p:cond delay="0"/>
                                          </p:stCondLst>
                                        </p:cTn>
                                        <p:tgtEl>
                                          <p:spTgt spid="75"/>
                                        </p:tgtEl>
                                        <p:attrNameLst>
                                          <p:attrName>style.visibility</p:attrName>
                                        </p:attrNameLst>
                                      </p:cBhvr>
                                      <p:to>
                                        <p:strVal val="visible"/>
                                      </p:to>
                                    </p:set>
                                    <p:animEffect transition="in" filter="fade">
                                      <p:cBhvr>
                                        <p:cTn id="16" dur="500"/>
                                        <p:tgtEl>
                                          <p:spTgt spid="75"/>
                                        </p:tgtEl>
                                      </p:cBhvr>
                                    </p:animEffect>
                                  </p:childTnLst>
                                </p:cTn>
                              </p:par>
                            </p:childTnLst>
                          </p:cTn>
                        </p:par>
                        <p:par>
                          <p:cTn id="17" fill="hold">
                            <p:stCondLst>
                              <p:cond delay="3000"/>
                            </p:stCondLst>
                            <p:childTnLst>
                              <p:par>
                                <p:cTn id="18" presetID="10" presetClass="entr" presetSubtype="0" fill="hold" nodeType="afterEffect">
                                  <p:stCondLst>
                                    <p:cond delay="0"/>
                                  </p:stCondLst>
                                  <p:childTnLst>
                                    <p:set>
                                      <p:cBhvr>
                                        <p:cTn id="19" dur="1" fill="hold">
                                          <p:stCondLst>
                                            <p:cond delay="0"/>
                                          </p:stCondLst>
                                        </p:cTn>
                                        <p:tgtEl>
                                          <p:spTgt spid="87"/>
                                        </p:tgtEl>
                                        <p:attrNameLst>
                                          <p:attrName>style.visibility</p:attrName>
                                        </p:attrNameLst>
                                      </p:cBhvr>
                                      <p:to>
                                        <p:strVal val="visible"/>
                                      </p:to>
                                    </p:set>
                                    <p:animEffect transition="in" filter="fade">
                                      <p:cBhvr>
                                        <p:cTn id="20" dur="500"/>
                                        <p:tgtEl>
                                          <p:spTgt spid="87"/>
                                        </p:tgtEl>
                                      </p:cBhvr>
                                    </p:animEffect>
                                  </p:childTnLst>
                                </p:cTn>
                              </p:par>
                            </p:childTnLst>
                          </p:cTn>
                        </p:par>
                        <p:par>
                          <p:cTn id="21" fill="hold">
                            <p:stCondLst>
                              <p:cond delay="3500"/>
                            </p:stCondLst>
                            <p:childTnLst>
                              <p:par>
                                <p:cTn id="22" presetID="10" presetClass="entr" presetSubtype="0" fill="hold" nodeType="afterEffect">
                                  <p:stCondLst>
                                    <p:cond delay="0"/>
                                  </p:stCondLst>
                                  <p:childTnLst>
                                    <p:set>
                                      <p:cBhvr>
                                        <p:cTn id="23" dur="1" fill="hold">
                                          <p:stCondLst>
                                            <p:cond delay="0"/>
                                          </p:stCondLst>
                                        </p:cTn>
                                        <p:tgtEl>
                                          <p:spTgt spid="84"/>
                                        </p:tgtEl>
                                        <p:attrNameLst>
                                          <p:attrName>style.visibility</p:attrName>
                                        </p:attrNameLst>
                                      </p:cBhvr>
                                      <p:to>
                                        <p:strVal val="visible"/>
                                      </p:to>
                                    </p:set>
                                    <p:animEffect transition="in" filter="fade">
                                      <p:cBhvr>
                                        <p:cTn id="24" dur="500"/>
                                        <p:tgtEl>
                                          <p:spTgt spid="84"/>
                                        </p:tgtEl>
                                      </p:cBhvr>
                                    </p:animEffect>
                                  </p:childTnLst>
                                </p:cTn>
                              </p:par>
                            </p:childTnLst>
                          </p:cTn>
                        </p:par>
                        <p:par>
                          <p:cTn id="25" fill="hold">
                            <p:stCondLst>
                              <p:cond delay="4000"/>
                            </p:stCondLst>
                            <p:childTnLst>
                              <p:par>
                                <p:cTn id="26" presetID="10" presetClass="entr" presetSubtype="0" fill="hold" nodeType="afterEffect">
                                  <p:stCondLst>
                                    <p:cond delay="0"/>
                                  </p:stCondLst>
                                  <p:childTnLst>
                                    <p:set>
                                      <p:cBhvr>
                                        <p:cTn id="27" dur="1" fill="hold">
                                          <p:stCondLst>
                                            <p:cond delay="0"/>
                                          </p:stCondLst>
                                        </p:cTn>
                                        <p:tgtEl>
                                          <p:spTgt spid="72"/>
                                        </p:tgtEl>
                                        <p:attrNameLst>
                                          <p:attrName>style.visibility</p:attrName>
                                        </p:attrNameLst>
                                      </p:cBhvr>
                                      <p:to>
                                        <p:strVal val="visible"/>
                                      </p:to>
                                    </p:set>
                                    <p:animEffect transition="in" filter="fade">
                                      <p:cBhvr>
                                        <p:cTn id="28" dur="500"/>
                                        <p:tgtEl>
                                          <p:spTgt spid="72"/>
                                        </p:tgtEl>
                                      </p:cBhvr>
                                    </p:animEffect>
                                  </p:childTnLst>
                                </p:cTn>
                              </p:par>
                            </p:childTnLst>
                          </p:cTn>
                        </p:par>
                        <p:par>
                          <p:cTn id="29" fill="hold">
                            <p:stCondLst>
                              <p:cond delay="4500"/>
                            </p:stCondLst>
                            <p:childTnLst>
                              <p:par>
                                <p:cTn id="30" presetID="10" presetClass="entr" presetSubtype="0" fill="hold" nodeType="afterEffect">
                                  <p:stCondLst>
                                    <p:cond delay="0"/>
                                  </p:stCondLst>
                                  <p:childTnLst>
                                    <p:set>
                                      <p:cBhvr>
                                        <p:cTn id="31" dur="1" fill="hold">
                                          <p:stCondLst>
                                            <p:cond delay="0"/>
                                          </p:stCondLst>
                                        </p:cTn>
                                        <p:tgtEl>
                                          <p:spTgt spid="81"/>
                                        </p:tgtEl>
                                        <p:attrNameLst>
                                          <p:attrName>style.visibility</p:attrName>
                                        </p:attrNameLst>
                                      </p:cBhvr>
                                      <p:to>
                                        <p:strVal val="visible"/>
                                      </p:to>
                                    </p:set>
                                    <p:animEffect transition="in" filter="fade">
                                      <p:cBhvr>
                                        <p:cTn id="32" dur="500"/>
                                        <p:tgtEl>
                                          <p:spTgt spid="81"/>
                                        </p:tgtEl>
                                      </p:cBhvr>
                                    </p:animEffect>
                                  </p:childTnLst>
                                </p:cTn>
                              </p:par>
                            </p:childTnLst>
                          </p:cTn>
                        </p:par>
                        <p:par>
                          <p:cTn id="33" fill="hold">
                            <p:stCondLst>
                              <p:cond delay="5000"/>
                            </p:stCondLst>
                            <p:childTnLst>
                              <p:par>
                                <p:cTn id="34" presetID="10" presetClass="entr" presetSubtype="0" fill="hold" nodeType="afterEffect">
                                  <p:stCondLst>
                                    <p:cond delay="0"/>
                                  </p:stCondLst>
                                  <p:childTnLst>
                                    <p:set>
                                      <p:cBhvr>
                                        <p:cTn id="35" dur="1" fill="hold">
                                          <p:stCondLst>
                                            <p:cond delay="0"/>
                                          </p:stCondLst>
                                        </p:cTn>
                                        <p:tgtEl>
                                          <p:spTgt spid="78"/>
                                        </p:tgtEl>
                                        <p:attrNameLst>
                                          <p:attrName>style.visibility</p:attrName>
                                        </p:attrNameLst>
                                      </p:cBhvr>
                                      <p:to>
                                        <p:strVal val="visible"/>
                                      </p:to>
                                    </p:set>
                                    <p:animEffect transition="in" filter="fade">
                                      <p:cBhvr>
                                        <p:cTn id="36" dur="500"/>
                                        <p:tgtEl>
                                          <p:spTgt spid="78"/>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71"/>
                                        </p:tgtEl>
                                        <p:attrNameLst>
                                          <p:attrName>style.visibility</p:attrName>
                                        </p:attrNameLst>
                                      </p:cBhvr>
                                      <p:to>
                                        <p:strVal val="visible"/>
                                      </p:to>
                                    </p:set>
                                    <p:animEffect transition="in" filter="fade">
                                      <p:cBhvr>
                                        <p:cTn id="41" dur="5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animBg="1"/>
      <p:bldP spid="71"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4294967295"/>
          </p:nvPr>
        </p:nvPicPr>
        <p:blipFill rotWithShape="1">
          <a:blip r:embed="rId3">
            <a:extLst>
              <a:ext uri="{28A0092B-C50C-407E-A947-70E740481C1C}">
                <a14:useLocalDpi xmlns:a14="http://schemas.microsoft.com/office/drawing/2010/main" val="0"/>
              </a:ext>
            </a:extLst>
          </a:blip>
          <a:srcRect l="5576" r="5913"/>
          <a:stretch/>
        </p:blipFill>
        <p:spPr>
          <a:xfrm>
            <a:off x="-563723" y="0"/>
            <a:ext cx="9326033" cy="6994526"/>
          </a:xfrm>
        </p:spPr>
      </p:pic>
      <p:sp>
        <p:nvSpPr>
          <p:cNvPr id="5" name="Title 3"/>
          <p:cNvSpPr txBox="1">
            <a:spLocks/>
          </p:cNvSpPr>
          <p:nvPr/>
        </p:nvSpPr>
        <p:spPr>
          <a:xfrm>
            <a:off x="4943079" y="210300"/>
            <a:ext cx="7094446" cy="636453"/>
          </a:xfrm>
          <a:prstGeom prst="rect">
            <a:avLst/>
          </a:prstGeom>
        </p:spPr>
        <p:txBody>
          <a:bodyPr/>
          <a:lstStyle>
            <a:lvl1pPr algn="l" rtl="0" eaLnBrk="1" fontAlgn="base" hangingPunct="1">
              <a:lnSpc>
                <a:spcPct val="85000"/>
              </a:lnSpc>
              <a:spcBef>
                <a:spcPct val="0"/>
              </a:spcBef>
              <a:spcAft>
                <a:spcPct val="0"/>
              </a:spcAft>
              <a:buClr>
                <a:srgbClr val="DC0081"/>
              </a:buClr>
              <a:buFont typeface="Wingdings" pitchFamily="2" charset="2"/>
              <a:defRPr sz="2800">
                <a:solidFill>
                  <a:schemeClr val="bg1"/>
                </a:solidFill>
                <a:latin typeface="Segoe UI" pitchFamily="34" charset="0"/>
                <a:ea typeface="Segoe UI" pitchFamily="34" charset="0"/>
                <a:cs typeface="Segoe UI" pitchFamily="34" charset="0"/>
              </a:defRPr>
            </a:lvl1pPr>
            <a:lvl2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2pPr>
            <a:lvl3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3pPr>
            <a:lvl4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4pPr>
            <a:lvl5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5pPr>
            <a:lvl6pPr marL="4572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6pPr>
            <a:lvl7pPr marL="9144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7pPr>
            <a:lvl8pPr marL="13716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8pPr>
            <a:lvl9pPr marL="18288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9pPr>
          </a:lstStyle>
          <a:p>
            <a:pPr algn="r"/>
            <a:endParaRPr lang="en-US" sz="6119" kern="0" dirty="0">
              <a:solidFill>
                <a:schemeClr val="accent4"/>
              </a:solidFill>
            </a:endParaRPr>
          </a:p>
        </p:txBody>
      </p:sp>
      <p:sp>
        <p:nvSpPr>
          <p:cNvPr id="3" name="Title 2"/>
          <p:cNvSpPr>
            <a:spLocks noGrp="1"/>
          </p:cNvSpPr>
          <p:nvPr>
            <p:ph type="title"/>
          </p:nvPr>
        </p:nvSpPr>
        <p:spPr>
          <a:xfrm>
            <a:off x="4077090" y="233151"/>
            <a:ext cx="7825819" cy="762786"/>
          </a:xfrm>
        </p:spPr>
        <p:txBody>
          <a:bodyPr/>
          <a:lstStyle/>
          <a:p>
            <a:r>
              <a:rPr lang="en-US" sz="6731" dirty="0"/>
              <a:t>What is in it for developers?</a:t>
            </a:r>
          </a:p>
        </p:txBody>
      </p:sp>
      <p:sp>
        <p:nvSpPr>
          <p:cNvPr id="7" name="Text Placeholder 6"/>
          <p:cNvSpPr>
            <a:spLocks noGrp="1"/>
          </p:cNvSpPr>
          <p:nvPr>
            <p:ph type="body" sz="quarter" idx="10"/>
          </p:nvPr>
        </p:nvSpPr>
        <p:spPr>
          <a:xfrm>
            <a:off x="8490302" y="1895231"/>
            <a:ext cx="3840742" cy="1179492"/>
          </a:xfrm>
        </p:spPr>
        <p:txBody>
          <a:bodyPr/>
          <a:lstStyle/>
          <a:p>
            <a:pPr marL="0" indent="0">
              <a:spcBef>
                <a:spcPts val="1800"/>
              </a:spcBef>
              <a:buNone/>
            </a:pPr>
            <a:r>
              <a:rPr lang="en-US" sz="2856" dirty="0"/>
              <a:t>Same code works in cloud and in on-premises </a:t>
            </a:r>
          </a:p>
          <a:p>
            <a:pPr marL="0" indent="0">
              <a:spcBef>
                <a:spcPts val="1800"/>
              </a:spcBef>
              <a:buNone/>
            </a:pPr>
            <a:r>
              <a:rPr lang="en-US" sz="2856" dirty="0"/>
              <a:t>Build market place apps and reach all </a:t>
            </a:r>
            <a:r>
              <a:rPr lang="en-US" sz="2856" dirty="0" smtClean="0"/>
              <a:t>Office 365 customers </a:t>
            </a:r>
            <a:r>
              <a:rPr lang="en-US" sz="2856" dirty="0"/>
              <a:t>easily</a:t>
            </a:r>
          </a:p>
          <a:p>
            <a:pPr marL="0" indent="0">
              <a:spcBef>
                <a:spcPts val="1800"/>
              </a:spcBef>
              <a:buNone/>
            </a:pPr>
            <a:r>
              <a:rPr lang="en-US" sz="2856" dirty="0"/>
              <a:t>More flexible model with additional possibilities</a:t>
            </a:r>
          </a:p>
          <a:p>
            <a:pPr marL="0" indent="0">
              <a:spcBef>
                <a:spcPts val="1800"/>
              </a:spcBef>
              <a:buNone/>
            </a:pPr>
            <a:r>
              <a:rPr lang="en-US" sz="2856" dirty="0"/>
              <a:t>Standard .NET development tooling</a:t>
            </a:r>
          </a:p>
        </p:txBody>
      </p:sp>
    </p:spTree>
    <p:extLst>
      <p:ext uri="{BB962C8B-B14F-4D97-AF65-F5344CB8AC3E}">
        <p14:creationId xmlns:p14="http://schemas.microsoft.com/office/powerpoint/2010/main" val="432537117"/>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t="14073" b="11810"/>
          <a:stretch/>
        </p:blipFill>
        <p:spPr>
          <a:xfrm>
            <a:off x="0" y="-68859"/>
            <a:ext cx="6492554" cy="7223682"/>
          </a:xfrm>
          <a:prstGeom prst="rect">
            <a:avLst/>
          </a:prstGeom>
        </p:spPr>
      </p:pic>
      <p:sp>
        <p:nvSpPr>
          <p:cNvPr id="4" name="Title 3"/>
          <p:cNvSpPr txBox="1">
            <a:spLocks/>
          </p:cNvSpPr>
          <p:nvPr/>
        </p:nvSpPr>
        <p:spPr>
          <a:xfrm>
            <a:off x="7132626" y="3771579"/>
            <a:ext cx="3748788" cy="2203819"/>
          </a:xfrm>
          <a:prstGeom prst="rect">
            <a:avLst/>
          </a:prstGeom>
        </p:spPr>
        <p:txBody>
          <a:bodyPr/>
          <a:lstStyle>
            <a:lvl1pPr algn="l" rtl="0" eaLnBrk="1" fontAlgn="base" hangingPunct="1">
              <a:lnSpc>
                <a:spcPct val="85000"/>
              </a:lnSpc>
              <a:spcBef>
                <a:spcPct val="0"/>
              </a:spcBef>
              <a:spcAft>
                <a:spcPct val="0"/>
              </a:spcAft>
              <a:buClr>
                <a:srgbClr val="DC0081"/>
              </a:buClr>
              <a:buFont typeface="Wingdings" pitchFamily="2" charset="2"/>
              <a:defRPr sz="2800">
                <a:solidFill>
                  <a:schemeClr val="bg1"/>
                </a:solidFill>
                <a:latin typeface="Segoe UI" pitchFamily="34" charset="0"/>
                <a:ea typeface="Segoe UI" pitchFamily="34" charset="0"/>
                <a:cs typeface="Segoe UI" pitchFamily="34" charset="0"/>
              </a:defRPr>
            </a:lvl1pPr>
            <a:lvl2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2pPr>
            <a:lvl3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3pPr>
            <a:lvl4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4pPr>
            <a:lvl5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5pPr>
            <a:lvl6pPr marL="4572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6pPr>
            <a:lvl7pPr marL="9144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7pPr>
            <a:lvl8pPr marL="13716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8pPr>
            <a:lvl9pPr marL="18288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9pPr>
          </a:lstStyle>
          <a:p>
            <a:r>
              <a:rPr lang="en-US" sz="3061" kern="0" dirty="0"/>
              <a:t>If you know general web development, you also know </a:t>
            </a:r>
            <a:r>
              <a:rPr lang="en-US" sz="3061" kern="0" dirty="0" smtClean="0"/>
              <a:t>Office 365 development</a:t>
            </a:r>
            <a:r>
              <a:rPr lang="en-US" sz="3061" kern="0" dirty="0"/>
              <a:t>…</a:t>
            </a:r>
          </a:p>
        </p:txBody>
      </p:sp>
      <p:sp>
        <p:nvSpPr>
          <p:cNvPr id="6" name="Title 1"/>
          <p:cNvSpPr txBox="1">
            <a:spLocks/>
          </p:cNvSpPr>
          <p:nvPr/>
        </p:nvSpPr>
        <p:spPr>
          <a:xfrm>
            <a:off x="6012907" y="1734666"/>
            <a:ext cx="4762874" cy="932536"/>
          </a:xfrm>
          <a:prstGeom prst="rect">
            <a:avLst/>
          </a:prstGeom>
        </p:spPr>
        <p:txBody>
          <a:bodyPr/>
          <a:lst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a:lstStyle>
          <a:p>
            <a:endParaRPr lang="en-US" sz="5507" dirty="0">
              <a:solidFill>
                <a:schemeClr val="tx1"/>
              </a:solidFill>
            </a:endParaRPr>
          </a:p>
        </p:txBody>
      </p:sp>
      <p:sp>
        <p:nvSpPr>
          <p:cNvPr id="2" name="Title 1"/>
          <p:cNvSpPr>
            <a:spLocks noGrp="1"/>
          </p:cNvSpPr>
          <p:nvPr>
            <p:ph type="title"/>
          </p:nvPr>
        </p:nvSpPr>
        <p:spPr>
          <a:xfrm>
            <a:off x="7132626" y="205458"/>
            <a:ext cx="4770281" cy="3347312"/>
          </a:xfrm>
        </p:spPr>
        <p:txBody>
          <a:bodyPr/>
          <a:lstStyle/>
          <a:p>
            <a:r>
              <a:rPr lang="en-US" sz="6000" dirty="0" smtClean="0"/>
              <a:t>App Model</a:t>
            </a:r>
            <a:br>
              <a:rPr lang="en-US" sz="6000" dirty="0" smtClean="0"/>
            </a:br>
            <a:r>
              <a:rPr lang="en-US" sz="6000" dirty="0" smtClean="0"/>
              <a:t>Development</a:t>
            </a:r>
            <a:endParaRPr lang="en-US" sz="6000" dirty="0"/>
          </a:p>
        </p:txBody>
      </p:sp>
    </p:spTree>
    <p:extLst>
      <p:ext uri="{BB962C8B-B14F-4D97-AF65-F5344CB8AC3E}">
        <p14:creationId xmlns:p14="http://schemas.microsoft.com/office/powerpoint/2010/main" val="1519386556"/>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Apps for SharePoint Samples</a:t>
            </a:r>
            <a:endParaRPr lang="en-US" dirty="0"/>
          </a:p>
        </p:txBody>
      </p:sp>
    </p:spTree>
    <p:extLst>
      <p:ext uri="{BB962C8B-B14F-4D97-AF65-F5344CB8AC3E}">
        <p14:creationId xmlns:p14="http://schemas.microsoft.com/office/powerpoint/2010/main" val="35660373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Apps for Office </a:t>
            </a:r>
            <a:br>
              <a:rPr lang="en-US" dirty="0" smtClean="0"/>
            </a:br>
            <a:r>
              <a:rPr lang="en-US" dirty="0" smtClean="0"/>
              <a:t>Samples</a:t>
            </a:r>
            <a:endParaRPr lang="en-US" dirty="0"/>
          </a:p>
        </p:txBody>
      </p:sp>
    </p:spTree>
    <p:extLst>
      <p:ext uri="{BB962C8B-B14F-4D97-AF65-F5344CB8AC3E}">
        <p14:creationId xmlns:p14="http://schemas.microsoft.com/office/powerpoint/2010/main" val="15351086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Apps and Market place license process</a:t>
            </a:r>
            <a:endParaRPr lang="en-US" dirty="0"/>
          </a:p>
        </p:txBody>
      </p:sp>
      <p:grpSp>
        <p:nvGrpSpPr>
          <p:cNvPr id="6" name="Group 5"/>
          <p:cNvGrpSpPr/>
          <p:nvPr/>
        </p:nvGrpSpPr>
        <p:grpSpPr>
          <a:xfrm>
            <a:off x="5438671" y="2444476"/>
            <a:ext cx="1647193" cy="2183610"/>
            <a:chOff x="8215766" y="2164438"/>
            <a:chExt cx="1615042" cy="1947553"/>
          </a:xfrm>
        </p:grpSpPr>
        <p:sp>
          <p:nvSpPr>
            <p:cNvPr id="4" name="Rectangle 3"/>
            <p:cNvSpPr/>
            <p:nvPr/>
          </p:nvSpPr>
          <p:spPr bwMode="auto">
            <a:xfrm>
              <a:off x="8215766" y="2164438"/>
              <a:ext cx="1615042" cy="1947553"/>
            </a:xfrm>
            <a:prstGeom prst="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186521" tIns="73433" rIns="186521" bIns="46628" numCol="1" rtlCol="0" anchor="t" anchorCtr="0" compatLnSpc="1">
              <a:prstTxWarp prst="textNoShape">
                <a:avLst/>
              </a:prstTxWarp>
            </a:bodyPr>
            <a:lstStyle/>
            <a:p>
              <a:pPr algn="ctr" defTabSz="932290" fontAlgn="base">
                <a:spcBef>
                  <a:spcPct val="0"/>
                </a:spcBef>
                <a:spcAft>
                  <a:spcPct val="0"/>
                </a:spcAft>
              </a:pPr>
              <a:r>
                <a:rPr lang="en-US" sz="1836" dirty="0">
                  <a:gradFill>
                    <a:gsLst>
                      <a:gs pos="0">
                        <a:srgbClr val="FFFFFF"/>
                      </a:gs>
                      <a:gs pos="100000">
                        <a:srgbClr val="FFFFFF"/>
                      </a:gs>
                    </a:gsLst>
                    <a:lin ang="5400000" scaled="0"/>
                  </a:gradFill>
                  <a:latin typeface="Segoe Condensed" pitchFamily="34" charset="0"/>
                </a:rPr>
                <a:t>Marketplace</a:t>
              </a:r>
            </a:p>
          </p:txBody>
        </p:sp>
        <p:pic>
          <p:nvPicPr>
            <p:cNvPr id="14" name="Picture 3" descr="\\tk2offfsm03\FileShares\IPOAWSFS101\SharedFolders\OODESIGN\PROJECTS\O15\O15_REDESIGN\WORKING_FILES\10_10_11\Screens\To Becca\Add-ins_V24.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554896" y="2746009"/>
              <a:ext cx="913032" cy="1063674"/>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a:extLst/>
          </p:spPr>
        </p:pic>
      </p:grpSp>
      <p:sp>
        <p:nvSpPr>
          <p:cNvPr id="15" name="Rectangle 14"/>
          <p:cNvSpPr/>
          <p:nvPr/>
        </p:nvSpPr>
        <p:spPr bwMode="auto">
          <a:xfrm>
            <a:off x="3302969" y="2444475"/>
            <a:ext cx="1489741" cy="2183607"/>
          </a:xfrm>
          <a:prstGeom prst="rect">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186521" tIns="73433" rIns="186521" bIns="46628" numCol="1" rtlCol="0" anchor="ctr" anchorCtr="0" compatLnSpc="1">
            <a:prstTxWarp prst="textNoShape">
              <a:avLst/>
            </a:prstTxWarp>
          </a:bodyPr>
          <a:lstStyle/>
          <a:p>
            <a:pPr algn="ctr" defTabSz="932290" fontAlgn="base">
              <a:spcBef>
                <a:spcPct val="0"/>
              </a:spcBef>
              <a:spcAft>
                <a:spcPct val="0"/>
              </a:spcAft>
            </a:pPr>
            <a:r>
              <a:rPr lang="en-US" sz="1632" dirty="0">
                <a:solidFill>
                  <a:schemeClr val="tx1"/>
                </a:solidFill>
                <a:latin typeface="Segoe UI" pitchFamily="34" charset="0"/>
                <a:ea typeface="Segoe UI" pitchFamily="34" charset="0"/>
                <a:cs typeface="Segoe UI" pitchFamily="34" charset="0"/>
              </a:rPr>
              <a:t>App Submission</a:t>
            </a:r>
          </a:p>
        </p:txBody>
      </p:sp>
      <p:sp>
        <p:nvSpPr>
          <p:cNvPr id="18" name="Rectangle 17"/>
          <p:cNvSpPr/>
          <p:nvPr/>
        </p:nvSpPr>
        <p:spPr bwMode="auto">
          <a:xfrm>
            <a:off x="7691433" y="2444475"/>
            <a:ext cx="2727158" cy="2183610"/>
          </a:xfrm>
          <a:prstGeom prst="rect">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186521" tIns="73433" rIns="186521" bIns="46628" numCol="1" rtlCol="0" anchor="t" anchorCtr="0" compatLnSpc="1">
            <a:prstTxWarp prst="textNoShape">
              <a:avLst/>
            </a:prstTxWarp>
          </a:bodyPr>
          <a:lstStyle/>
          <a:p>
            <a:pPr algn="ctr" defTabSz="932290" fontAlgn="base">
              <a:spcBef>
                <a:spcPct val="0"/>
              </a:spcBef>
              <a:spcAft>
                <a:spcPct val="0"/>
              </a:spcAft>
            </a:pPr>
            <a:r>
              <a:rPr lang="en-US" sz="1632" dirty="0">
                <a:solidFill>
                  <a:schemeClr val="tx1"/>
                </a:solidFill>
                <a:latin typeface="Segoe UI" pitchFamily="34" charset="0"/>
                <a:ea typeface="Segoe UI" pitchFamily="34" charset="0"/>
                <a:cs typeface="Segoe UI" pitchFamily="34" charset="0"/>
              </a:rPr>
              <a:t>SP Platform</a:t>
            </a:r>
          </a:p>
        </p:txBody>
      </p:sp>
      <p:sp>
        <p:nvSpPr>
          <p:cNvPr id="7" name="Rectangle 6"/>
          <p:cNvSpPr/>
          <p:nvPr/>
        </p:nvSpPr>
        <p:spPr bwMode="auto">
          <a:xfrm>
            <a:off x="7875127" y="2842759"/>
            <a:ext cx="508693" cy="152811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vert" wrap="square" lIns="186521" tIns="186521" rIns="186521" bIns="46628" numCol="1" rtlCol="0" anchor="ctr" anchorCtr="0" compatLnSpc="1">
            <a:prstTxWarp prst="textNoShape">
              <a:avLst/>
            </a:prstTxWarp>
          </a:bodyPr>
          <a:lstStyle/>
          <a:p>
            <a:pPr defTabSz="932290" fontAlgn="base">
              <a:spcBef>
                <a:spcPct val="0"/>
              </a:spcBef>
              <a:spcAft>
                <a:spcPct val="0"/>
              </a:spcAft>
            </a:pPr>
            <a:r>
              <a:rPr lang="en-US" sz="2244" dirty="0">
                <a:gradFill>
                  <a:gsLst>
                    <a:gs pos="0">
                      <a:srgbClr val="FFFFFF"/>
                    </a:gs>
                    <a:gs pos="100000">
                      <a:srgbClr val="FFFFFF"/>
                    </a:gs>
                  </a:gsLst>
                  <a:lin ang="5400000" scaled="0"/>
                </a:gradFill>
                <a:latin typeface="Segoe Condensed" pitchFamily="34" charset="0"/>
              </a:rPr>
              <a:t>Storefront</a:t>
            </a:r>
          </a:p>
        </p:txBody>
      </p:sp>
      <p:pic>
        <p:nvPicPr>
          <p:cNvPr id="21" name="Picture 3" descr="C:\Users\vesaj\Pictures\DVD_ART36\Artwork_Imagery\Icons - Illustrations\Internet Clouds web\Istock 5118882 - clouds and sky.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4398777">
            <a:off x="7418253" y="949846"/>
            <a:ext cx="8181692" cy="3881989"/>
          </a:xfrm>
          <a:prstGeom prst="rect">
            <a:avLst/>
          </a:prstGeom>
          <a:noFill/>
          <a:effectLst>
            <a:softEdge rad="127000"/>
          </a:effectLst>
          <a:extLst>
            <a:ext uri="{909E8E84-426E-40DD-AFC4-6F175D3DCCD1}">
              <a14:hiddenFill xmlns:a14="http://schemas.microsoft.com/office/drawing/2010/main">
                <a:solidFill>
                  <a:srgbClr val="FFFFFF"/>
                </a:solidFill>
              </a14:hiddenFill>
            </a:ext>
          </a:extLst>
        </p:spPr>
      </p:pic>
      <p:grpSp>
        <p:nvGrpSpPr>
          <p:cNvPr id="37" name="Group 36"/>
          <p:cNvGrpSpPr/>
          <p:nvPr/>
        </p:nvGrpSpPr>
        <p:grpSpPr>
          <a:xfrm>
            <a:off x="3027756" y="2173539"/>
            <a:ext cx="550425" cy="510785"/>
            <a:chOff x="636" y="25217"/>
            <a:chExt cx="678949" cy="678949"/>
          </a:xfrm>
        </p:grpSpPr>
        <p:sp>
          <p:nvSpPr>
            <p:cNvPr id="38" name="Oval 37"/>
            <p:cNvSpPr/>
            <p:nvPr/>
          </p:nvSpPr>
          <p:spPr>
            <a:xfrm>
              <a:off x="636" y="25217"/>
              <a:ext cx="678949" cy="678949"/>
            </a:xfrm>
            <a:prstGeom prst="ellipse">
              <a:avLst/>
            </a:prstGeom>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sp>
        <p:sp>
          <p:nvSpPr>
            <p:cNvPr id="39" name="Oval 4"/>
            <p:cNvSpPr/>
            <p:nvPr/>
          </p:nvSpPr>
          <p:spPr>
            <a:xfrm>
              <a:off x="97813" y="124647"/>
              <a:ext cx="480088" cy="48008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632044">
                <a:lnSpc>
                  <a:spcPct val="90000"/>
                </a:lnSpc>
                <a:spcBef>
                  <a:spcPct val="0"/>
                </a:spcBef>
                <a:spcAft>
                  <a:spcPct val="35000"/>
                </a:spcAft>
              </a:pPr>
              <a:r>
                <a:rPr lang="en-US" sz="2448" b="1" dirty="0"/>
                <a:t>2</a:t>
              </a:r>
            </a:p>
          </p:txBody>
        </p:sp>
      </p:grpSp>
      <p:grpSp>
        <p:nvGrpSpPr>
          <p:cNvPr id="40" name="Group 39"/>
          <p:cNvGrpSpPr/>
          <p:nvPr/>
        </p:nvGrpSpPr>
        <p:grpSpPr>
          <a:xfrm>
            <a:off x="5067189" y="2170081"/>
            <a:ext cx="550425" cy="510785"/>
            <a:chOff x="636" y="25217"/>
            <a:chExt cx="678949" cy="678949"/>
          </a:xfrm>
        </p:grpSpPr>
        <p:sp>
          <p:nvSpPr>
            <p:cNvPr id="41" name="Oval 40"/>
            <p:cNvSpPr/>
            <p:nvPr/>
          </p:nvSpPr>
          <p:spPr>
            <a:xfrm>
              <a:off x="636" y="25217"/>
              <a:ext cx="678949" cy="678949"/>
            </a:xfrm>
            <a:prstGeom prst="ellipse">
              <a:avLst/>
            </a:prstGeom>
          </p:spPr>
          <p:style>
            <a:lnRef idx="1">
              <a:schemeClr val="accent1"/>
            </a:lnRef>
            <a:fillRef idx="3">
              <a:schemeClr val="accent1"/>
            </a:fillRef>
            <a:effectRef idx="2">
              <a:schemeClr val="accent1"/>
            </a:effectRef>
            <a:fontRef idx="minor">
              <a:schemeClr val="lt1"/>
            </a:fontRef>
          </p:style>
        </p:sp>
        <p:sp>
          <p:nvSpPr>
            <p:cNvPr id="42" name="Oval 4"/>
            <p:cNvSpPr/>
            <p:nvPr/>
          </p:nvSpPr>
          <p:spPr>
            <a:xfrm>
              <a:off x="97813" y="124647"/>
              <a:ext cx="480088" cy="48008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632044">
                <a:lnSpc>
                  <a:spcPct val="90000"/>
                </a:lnSpc>
                <a:spcBef>
                  <a:spcPct val="0"/>
                </a:spcBef>
                <a:spcAft>
                  <a:spcPct val="35000"/>
                </a:spcAft>
              </a:pPr>
              <a:r>
                <a:rPr lang="fi-FI" sz="2448" b="1" dirty="0"/>
                <a:t>3</a:t>
              </a:r>
              <a:endParaRPr lang="en-US" sz="2448" b="1" dirty="0"/>
            </a:p>
          </p:txBody>
        </p:sp>
      </p:grpSp>
      <p:grpSp>
        <p:nvGrpSpPr>
          <p:cNvPr id="43" name="Group 42"/>
          <p:cNvGrpSpPr/>
          <p:nvPr/>
        </p:nvGrpSpPr>
        <p:grpSpPr>
          <a:xfrm>
            <a:off x="7400688" y="4482355"/>
            <a:ext cx="550425" cy="510785"/>
            <a:chOff x="636" y="25217"/>
            <a:chExt cx="678949" cy="678949"/>
          </a:xfrm>
        </p:grpSpPr>
        <p:sp>
          <p:nvSpPr>
            <p:cNvPr id="44" name="Oval 43"/>
            <p:cNvSpPr/>
            <p:nvPr/>
          </p:nvSpPr>
          <p:spPr>
            <a:xfrm>
              <a:off x="636" y="25217"/>
              <a:ext cx="678949" cy="678949"/>
            </a:xfrm>
            <a:prstGeom prst="ellipse">
              <a:avLst/>
            </a:prstGeom>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sp>
        <p:sp>
          <p:nvSpPr>
            <p:cNvPr id="45" name="Oval 4"/>
            <p:cNvSpPr/>
            <p:nvPr/>
          </p:nvSpPr>
          <p:spPr>
            <a:xfrm>
              <a:off x="84591" y="124647"/>
              <a:ext cx="480088" cy="48008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632044">
                <a:lnSpc>
                  <a:spcPct val="90000"/>
                </a:lnSpc>
                <a:spcBef>
                  <a:spcPct val="0"/>
                </a:spcBef>
                <a:spcAft>
                  <a:spcPct val="35000"/>
                </a:spcAft>
              </a:pPr>
              <a:r>
                <a:rPr lang="fi-FI" sz="2448" b="1" dirty="0"/>
                <a:t>4</a:t>
              </a:r>
              <a:endParaRPr lang="en-US" sz="2448" b="1" dirty="0"/>
            </a:p>
          </p:txBody>
        </p:sp>
      </p:grpSp>
      <p:cxnSp>
        <p:nvCxnSpPr>
          <p:cNvPr id="13" name="Straight Arrow Connector 12"/>
          <p:cNvCxnSpPr/>
          <p:nvPr/>
        </p:nvCxnSpPr>
        <p:spPr>
          <a:xfrm flipV="1">
            <a:off x="8323261" y="4399152"/>
            <a:ext cx="22131" cy="698653"/>
          </a:xfrm>
          <a:prstGeom prst="straightConnector1">
            <a:avLst/>
          </a:prstGeom>
          <a:ln w="53975">
            <a:tailEnd type="stealth" w="lg" len="lg"/>
          </a:ln>
        </p:spPr>
        <p:style>
          <a:lnRef idx="3">
            <a:schemeClr val="dk1"/>
          </a:lnRef>
          <a:fillRef idx="0">
            <a:schemeClr val="dk1"/>
          </a:fillRef>
          <a:effectRef idx="2">
            <a:schemeClr val="dk1"/>
          </a:effectRef>
          <a:fontRef idx="minor">
            <a:schemeClr val="tx1"/>
          </a:fontRef>
        </p:style>
      </p:cxnSp>
      <p:cxnSp>
        <p:nvCxnSpPr>
          <p:cNvPr id="55" name="Straight Arrow Connector 54"/>
          <p:cNvCxnSpPr/>
          <p:nvPr/>
        </p:nvCxnSpPr>
        <p:spPr>
          <a:xfrm flipV="1">
            <a:off x="8873684" y="4701134"/>
            <a:ext cx="693992" cy="396671"/>
          </a:xfrm>
          <a:prstGeom prst="straightConnector1">
            <a:avLst/>
          </a:prstGeom>
          <a:ln w="53975">
            <a:tailEnd type="stealth" w="lg" len="lg"/>
          </a:ln>
        </p:spPr>
        <p:style>
          <a:lnRef idx="3">
            <a:schemeClr val="dk1"/>
          </a:lnRef>
          <a:fillRef idx="0">
            <a:schemeClr val="dk1"/>
          </a:fillRef>
          <a:effectRef idx="2">
            <a:schemeClr val="dk1"/>
          </a:effectRef>
          <a:fontRef idx="minor">
            <a:schemeClr val="tx1"/>
          </a:fontRef>
        </p:style>
      </p:cxnSp>
      <p:sp>
        <p:nvSpPr>
          <p:cNvPr id="54" name="TextBox 53"/>
          <p:cNvSpPr txBox="1"/>
          <p:nvPr/>
        </p:nvSpPr>
        <p:spPr>
          <a:xfrm>
            <a:off x="2955088" y="4691650"/>
            <a:ext cx="2135703" cy="361988"/>
          </a:xfrm>
          <a:prstGeom prst="rect">
            <a:avLst/>
          </a:prstGeom>
          <a:noFill/>
        </p:spPr>
        <p:txBody>
          <a:bodyPr wrap="none" lIns="0" tIns="0" rIns="0" bIns="0" rtlCol="0">
            <a:noAutofit/>
          </a:bodyPr>
          <a:lstStyle/>
          <a:p>
            <a:pPr algn="ctr"/>
            <a:r>
              <a:rPr lang="en-US" sz="2040" dirty="0">
                <a:gradFill>
                  <a:gsLst>
                    <a:gs pos="0">
                      <a:schemeClr val="tx1"/>
                    </a:gs>
                    <a:gs pos="86000">
                      <a:schemeClr val="tx1"/>
                    </a:gs>
                  </a:gsLst>
                  <a:lin ang="5400000" scaled="0"/>
                </a:gradFill>
                <a:latin typeface="Segoe UI" pitchFamily="34" charset="0"/>
                <a:ea typeface="Segoe UI" pitchFamily="34" charset="0"/>
                <a:cs typeface="Segoe UI" pitchFamily="34" charset="0"/>
              </a:rPr>
              <a:t>Office </a:t>
            </a:r>
            <a:r>
              <a:rPr lang="en-US" sz="2040" dirty="0" err="1">
                <a:gradFill>
                  <a:gsLst>
                    <a:gs pos="0">
                      <a:schemeClr val="tx1"/>
                    </a:gs>
                    <a:gs pos="86000">
                      <a:schemeClr val="tx1"/>
                    </a:gs>
                  </a:gsLst>
                  <a:lin ang="5400000" scaled="0"/>
                </a:gradFill>
                <a:latin typeface="Segoe UI" pitchFamily="34" charset="0"/>
                <a:ea typeface="Segoe UI" pitchFamily="34" charset="0"/>
                <a:cs typeface="Segoe UI" pitchFamily="34" charset="0"/>
              </a:rPr>
              <a:t>AppHub</a:t>
            </a:r>
            <a:endParaRPr lang="en-US" sz="2040" dirty="0">
              <a:gradFill>
                <a:gsLst>
                  <a:gs pos="0">
                    <a:schemeClr val="tx1"/>
                  </a:gs>
                  <a:gs pos="86000">
                    <a:schemeClr val="tx1"/>
                  </a:gs>
                </a:gsLst>
                <a:lin ang="5400000" scaled="0"/>
              </a:gradFill>
              <a:latin typeface="Segoe UI" pitchFamily="34" charset="0"/>
              <a:ea typeface="Segoe UI" pitchFamily="34" charset="0"/>
              <a:cs typeface="Segoe UI" pitchFamily="34" charset="0"/>
            </a:endParaRPr>
          </a:p>
        </p:txBody>
      </p:sp>
      <p:sp>
        <p:nvSpPr>
          <p:cNvPr id="72" name="TextBox 71"/>
          <p:cNvSpPr txBox="1"/>
          <p:nvPr/>
        </p:nvSpPr>
        <p:spPr>
          <a:xfrm>
            <a:off x="5194416" y="4666090"/>
            <a:ext cx="2135703" cy="361988"/>
          </a:xfrm>
          <a:prstGeom prst="rect">
            <a:avLst/>
          </a:prstGeom>
          <a:noFill/>
        </p:spPr>
        <p:txBody>
          <a:bodyPr wrap="none" lIns="0" tIns="0" rIns="0" bIns="0" rtlCol="0">
            <a:noAutofit/>
          </a:bodyPr>
          <a:lstStyle/>
          <a:p>
            <a:pPr algn="ctr"/>
            <a:r>
              <a:rPr lang="en-US" sz="2040" dirty="0">
                <a:gradFill>
                  <a:gsLst>
                    <a:gs pos="0">
                      <a:schemeClr val="tx1"/>
                    </a:gs>
                    <a:gs pos="86000">
                      <a:schemeClr val="tx1"/>
                    </a:gs>
                  </a:gsLst>
                  <a:lin ang="5400000" scaled="0"/>
                </a:gradFill>
                <a:latin typeface="Segoe UI" pitchFamily="34" charset="0"/>
                <a:ea typeface="Segoe UI" pitchFamily="34" charset="0"/>
                <a:cs typeface="Segoe UI" pitchFamily="34" charset="0"/>
              </a:rPr>
              <a:t>Office.com</a:t>
            </a:r>
          </a:p>
        </p:txBody>
      </p:sp>
      <p:pic>
        <p:nvPicPr>
          <p:cNvPr id="56" name="Picture 5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42107" y="2837801"/>
            <a:ext cx="1748631" cy="621736"/>
          </a:xfrm>
          <a:prstGeom prst="rect">
            <a:avLst/>
          </a:prstGeom>
        </p:spPr>
      </p:pic>
      <p:cxnSp>
        <p:nvCxnSpPr>
          <p:cNvPr id="22" name="Straight Connector 21"/>
          <p:cNvCxnSpPr/>
          <p:nvPr/>
        </p:nvCxnSpPr>
        <p:spPr>
          <a:xfrm>
            <a:off x="8323261" y="0"/>
            <a:ext cx="3960536" cy="6879463"/>
          </a:xfrm>
          <a:prstGeom prst="line">
            <a:avLst/>
          </a:prstGeom>
          <a:ln>
            <a:prstDash val="dashDot"/>
          </a:ln>
        </p:spPr>
        <p:style>
          <a:lnRef idx="2">
            <a:schemeClr val="accent1"/>
          </a:lnRef>
          <a:fillRef idx="0">
            <a:schemeClr val="accent1"/>
          </a:fillRef>
          <a:effectRef idx="1">
            <a:schemeClr val="accent1"/>
          </a:effectRef>
          <a:fontRef idx="minor">
            <a:schemeClr val="tx1"/>
          </a:fontRef>
        </p:style>
      </p:cxnSp>
      <p:grpSp>
        <p:nvGrpSpPr>
          <p:cNvPr id="61" name="Group 60"/>
          <p:cNvGrpSpPr>
            <a:grpSpLocks noChangeAspect="1"/>
          </p:cNvGrpSpPr>
          <p:nvPr/>
        </p:nvGrpSpPr>
        <p:grpSpPr bwMode="black">
          <a:xfrm>
            <a:off x="543624" y="2680866"/>
            <a:ext cx="1407767" cy="2843336"/>
            <a:chOff x="2593975" y="2552700"/>
            <a:chExt cx="469901" cy="949325"/>
          </a:xfrm>
          <a:solidFill>
            <a:schemeClr val="bg2"/>
          </a:solidFill>
        </p:grpSpPr>
        <p:sp>
          <p:nvSpPr>
            <p:cNvPr id="62" name="Freeform 17"/>
            <p:cNvSpPr>
              <a:spLocks noEditPoints="1"/>
            </p:cNvSpPr>
            <p:nvPr/>
          </p:nvSpPr>
          <p:spPr bwMode="black">
            <a:xfrm>
              <a:off x="2593975" y="2835275"/>
              <a:ext cx="338138" cy="666750"/>
            </a:xfrm>
            <a:custGeom>
              <a:avLst/>
              <a:gdLst>
                <a:gd name="T0" fmla="*/ 580 w 1160"/>
                <a:gd name="T1" fmla="*/ 540 h 2287"/>
                <a:gd name="T2" fmla="*/ 731 w 1160"/>
                <a:gd name="T3" fmla="*/ 389 h 2287"/>
                <a:gd name="T4" fmla="*/ 580 w 1160"/>
                <a:gd name="T5" fmla="*/ 237 h 2287"/>
                <a:gd name="T6" fmla="*/ 428 w 1160"/>
                <a:gd name="T7" fmla="*/ 389 h 2287"/>
                <a:gd name="T8" fmla="*/ 580 w 1160"/>
                <a:gd name="T9" fmla="*/ 540 h 2287"/>
                <a:gd name="T10" fmla="*/ 1109 w 1160"/>
                <a:gd name="T11" fmla="*/ 22 h 2287"/>
                <a:gd name="T12" fmla="*/ 1000 w 1160"/>
                <a:gd name="T13" fmla="*/ 51 h 2287"/>
                <a:gd name="T14" fmla="*/ 691 w 1160"/>
                <a:gd name="T15" fmla="*/ 587 h 2287"/>
                <a:gd name="T16" fmla="*/ 469 w 1160"/>
                <a:gd name="T17" fmla="*/ 587 h 2287"/>
                <a:gd name="T18" fmla="*/ 159 w 1160"/>
                <a:gd name="T19" fmla="*/ 51 h 2287"/>
                <a:gd name="T20" fmla="*/ 51 w 1160"/>
                <a:gd name="T21" fmla="*/ 22 h 2287"/>
                <a:gd name="T22" fmla="*/ 22 w 1160"/>
                <a:gd name="T23" fmla="*/ 131 h 2287"/>
                <a:gd name="T24" fmla="*/ 377 w 1160"/>
                <a:gd name="T25" fmla="*/ 745 h 2287"/>
                <a:gd name="T26" fmla="*/ 377 w 1160"/>
                <a:gd name="T27" fmla="*/ 2194 h 2287"/>
                <a:gd name="T28" fmla="*/ 470 w 1160"/>
                <a:gd name="T29" fmla="*/ 2287 h 2287"/>
                <a:gd name="T30" fmla="*/ 562 w 1160"/>
                <a:gd name="T31" fmla="*/ 2194 h 2287"/>
                <a:gd name="T32" fmla="*/ 562 w 1160"/>
                <a:gd name="T33" fmla="*/ 1423 h 2287"/>
                <a:gd name="T34" fmla="*/ 598 w 1160"/>
                <a:gd name="T35" fmla="*/ 1423 h 2287"/>
                <a:gd name="T36" fmla="*/ 598 w 1160"/>
                <a:gd name="T37" fmla="*/ 2194 h 2287"/>
                <a:gd name="T38" fmla="*/ 690 w 1160"/>
                <a:gd name="T39" fmla="*/ 2287 h 2287"/>
                <a:gd name="T40" fmla="*/ 783 w 1160"/>
                <a:gd name="T41" fmla="*/ 2194 h 2287"/>
                <a:gd name="T42" fmla="*/ 783 w 1160"/>
                <a:gd name="T43" fmla="*/ 745 h 2287"/>
                <a:gd name="T44" fmla="*/ 1138 w 1160"/>
                <a:gd name="T45" fmla="*/ 131 h 2287"/>
                <a:gd name="T46" fmla="*/ 1109 w 1160"/>
                <a:gd name="T47" fmla="*/ 22 h 2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60" h="2287">
                  <a:moveTo>
                    <a:pt x="580" y="540"/>
                  </a:moveTo>
                  <a:cubicBezTo>
                    <a:pt x="664" y="540"/>
                    <a:pt x="731" y="473"/>
                    <a:pt x="731" y="389"/>
                  </a:cubicBezTo>
                  <a:cubicBezTo>
                    <a:pt x="731" y="305"/>
                    <a:pt x="664" y="237"/>
                    <a:pt x="580" y="237"/>
                  </a:cubicBezTo>
                  <a:cubicBezTo>
                    <a:pt x="496" y="237"/>
                    <a:pt x="428" y="305"/>
                    <a:pt x="428" y="389"/>
                  </a:cubicBezTo>
                  <a:cubicBezTo>
                    <a:pt x="428" y="473"/>
                    <a:pt x="496" y="540"/>
                    <a:pt x="580" y="540"/>
                  </a:cubicBezTo>
                  <a:close/>
                  <a:moveTo>
                    <a:pt x="1109" y="22"/>
                  </a:moveTo>
                  <a:cubicBezTo>
                    <a:pt x="1071" y="0"/>
                    <a:pt x="1022" y="13"/>
                    <a:pt x="1000" y="51"/>
                  </a:cubicBezTo>
                  <a:cubicBezTo>
                    <a:pt x="691" y="587"/>
                    <a:pt x="691" y="587"/>
                    <a:pt x="691" y="587"/>
                  </a:cubicBezTo>
                  <a:cubicBezTo>
                    <a:pt x="469" y="587"/>
                    <a:pt x="469" y="587"/>
                    <a:pt x="469" y="587"/>
                  </a:cubicBezTo>
                  <a:cubicBezTo>
                    <a:pt x="159" y="51"/>
                    <a:pt x="159" y="51"/>
                    <a:pt x="159" y="51"/>
                  </a:cubicBezTo>
                  <a:cubicBezTo>
                    <a:pt x="137" y="13"/>
                    <a:pt x="89" y="0"/>
                    <a:pt x="51" y="22"/>
                  </a:cubicBezTo>
                  <a:cubicBezTo>
                    <a:pt x="13" y="44"/>
                    <a:pt x="0" y="93"/>
                    <a:pt x="22" y="131"/>
                  </a:cubicBezTo>
                  <a:cubicBezTo>
                    <a:pt x="377" y="745"/>
                    <a:pt x="377" y="745"/>
                    <a:pt x="377" y="745"/>
                  </a:cubicBezTo>
                  <a:cubicBezTo>
                    <a:pt x="377" y="2194"/>
                    <a:pt x="377" y="2194"/>
                    <a:pt x="377" y="2194"/>
                  </a:cubicBezTo>
                  <a:cubicBezTo>
                    <a:pt x="377" y="2246"/>
                    <a:pt x="418" y="2287"/>
                    <a:pt x="470" y="2287"/>
                  </a:cubicBezTo>
                  <a:cubicBezTo>
                    <a:pt x="521" y="2287"/>
                    <a:pt x="562" y="2246"/>
                    <a:pt x="562" y="2194"/>
                  </a:cubicBezTo>
                  <a:cubicBezTo>
                    <a:pt x="562" y="1423"/>
                    <a:pt x="562" y="1423"/>
                    <a:pt x="562" y="1423"/>
                  </a:cubicBezTo>
                  <a:cubicBezTo>
                    <a:pt x="598" y="1423"/>
                    <a:pt x="598" y="1423"/>
                    <a:pt x="598" y="1423"/>
                  </a:cubicBezTo>
                  <a:cubicBezTo>
                    <a:pt x="598" y="2194"/>
                    <a:pt x="598" y="2194"/>
                    <a:pt x="598" y="2194"/>
                  </a:cubicBezTo>
                  <a:cubicBezTo>
                    <a:pt x="598" y="2246"/>
                    <a:pt x="639" y="2287"/>
                    <a:pt x="690" y="2287"/>
                  </a:cubicBezTo>
                  <a:cubicBezTo>
                    <a:pt x="742" y="2287"/>
                    <a:pt x="783" y="2246"/>
                    <a:pt x="783" y="2194"/>
                  </a:cubicBezTo>
                  <a:cubicBezTo>
                    <a:pt x="783" y="745"/>
                    <a:pt x="783" y="745"/>
                    <a:pt x="783" y="745"/>
                  </a:cubicBezTo>
                  <a:cubicBezTo>
                    <a:pt x="1138" y="131"/>
                    <a:pt x="1138" y="131"/>
                    <a:pt x="1138" y="131"/>
                  </a:cubicBezTo>
                  <a:cubicBezTo>
                    <a:pt x="1160" y="93"/>
                    <a:pt x="1147" y="44"/>
                    <a:pt x="1109"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918"/>
            </a:p>
          </p:txBody>
        </p:sp>
        <p:sp>
          <p:nvSpPr>
            <p:cNvPr id="63" name="Freeform 18"/>
            <p:cNvSpPr>
              <a:spLocks noEditPoints="1"/>
            </p:cNvSpPr>
            <p:nvPr/>
          </p:nvSpPr>
          <p:spPr bwMode="black">
            <a:xfrm>
              <a:off x="2649538" y="2552700"/>
              <a:ext cx="414338" cy="325438"/>
            </a:xfrm>
            <a:custGeom>
              <a:avLst/>
              <a:gdLst>
                <a:gd name="T0" fmla="*/ 1304 w 1423"/>
                <a:gd name="T1" fmla="*/ 301 h 1114"/>
                <a:gd name="T2" fmla="*/ 1302 w 1423"/>
                <a:gd name="T3" fmla="*/ 297 h 1114"/>
                <a:gd name="T4" fmla="*/ 719 w 1423"/>
                <a:gd name="T5" fmla="*/ 113 h 1114"/>
                <a:gd name="T6" fmla="*/ 496 w 1423"/>
                <a:gd name="T7" fmla="*/ 416 h 1114"/>
                <a:gd name="T8" fmla="*/ 441 w 1423"/>
                <a:gd name="T9" fmla="*/ 482 h 1114"/>
                <a:gd name="T10" fmla="*/ 375 w 1423"/>
                <a:gd name="T11" fmla="*/ 536 h 1114"/>
                <a:gd name="T12" fmla="*/ 290 w 1423"/>
                <a:gd name="T13" fmla="*/ 648 h 1114"/>
                <a:gd name="T14" fmla="*/ 470 w 1423"/>
                <a:gd name="T15" fmla="*/ 973 h 1114"/>
                <a:gd name="T16" fmla="*/ 610 w 1423"/>
                <a:gd name="T17" fmla="*/ 960 h 1114"/>
                <a:gd name="T18" fmla="*/ 775 w 1423"/>
                <a:gd name="T19" fmla="*/ 921 h 1114"/>
                <a:gd name="T20" fmla="*/ 932 w 1423"/>
                <a:gd name="T21" fmla="*/ 927 h 1114"/>
                <a:gd name="T22" fmla="*/ 1151 w 1423"/>
                <a:gd name="T23" fmla="*/ 893 h 1114"/>
                <a:gd name="T24" fmla="*/ 1304 w 1423"/>
                <a:gd name="T25" fmla="*/ 301 h 1114"/>
                <a:gd name="T26" fmla="*/ 1024 w 1423"/>
                <a:gd name="T27" fmla="*/ 311 h 1114"/>
                <a:gd name="T28" fmla="*/ 1024 w 1423"/>
                <a:gd name="T29" fmla="*/ 311 h 1114"/>
                <a:gd name="T30" fmla="*/ 873 w 1423"/>
                <a:gd name="T31" fmla="*/ 299 h 1114"/>
                <a:gd name="T32" fmla="*/ 873 w 1423"/>
                <a:gd name="T33" fmla="*/ 299 h 1114"/>
                <a:gd name="T34" fmla="*/ 799 w 1423"/>
                <a:gd name="T35" fmla="*/ 278 h 1114"/>
                <a:gd name="T36" fmla="*/ 821 w 1423"/>
                <a:gd name="T37" fmla="*/ 203 h 1114"/>
                <a:gd name="T38" fmla="*/ 828 w 1423"/>
                <a:gd name="T39" fmla="*/ 200 h 1114"/>
                <a:gd name="T40" fmla="*/ 1101 w 1423"/>
                <a:gd name="T41" fmla="*/ 234 h 1114"/>
                <a:gd name="T42" fmla="*/ 1108 w 1423"/>
                <a:gd name="T43" fmla="*/ 244 h 1114"/>
                <a:gd name="T44" fmla="*/ 1087 w 1423"/>
                <a:gd name="T45" fmla="*/ 318 h 1114"/>
                <a:gd name="T46" fmla="*/ 1024 w 1423"/>
                <a:gd name="T47" fmla="*/ 311 h 1114"/>
                <a:gd name="T48" fmla="*/ 14 w 1423"/>
                <a:gd name="T49" fmla="*/ 967 h 1114"/>
                <a:gd name="T50" fmla="*/ 53 w 1423"/>
                <a:gd name="T51" fmla="*/ 1037 h 1114"/>
                <a:gd name="T52" fmla="*/ 115 w 1423"/>
                <a:gd name="T53" fmla="*/ 1064 h 1114"/>
                <a:gd name="T54" fmla="*/ 24 w 1423"/>
                <a:gd name="T55" fmla="*/ 900 h 1114"/>
                <a:gd name="T56" fmla="*/ 14 w 1423"/>
                <a:gd name="T57" fmla="*/ 967 h 1114"/>
                <a:gd name="T58" fmla="*/ 400 w 1423"/>
                <a:gd name="T59" fmla="*/ 959 h 1114"/>
                <a:gd name="T60" fmla="*/ 265 w 1423"/>
                <a:gd name="T61" fmla="*/ 714 h 1114"/>
                <a:gd name="T62" fmla="*/ 190 w 1423"/>
                <a:gd name="T63" fmla="*/ 686 h 1114"/>
                <a:gd name="T64" fmla="*/ 175 w 1423"/>
                <a:gd name="T65" fmla="*/ 764 h 1114"/>
                <a:gd name="T66" fmla="*/ 310 w 1423"/>
                <a:gd name="T67" fmla="*/ 1008 h 1114"/>
                <a:gd name="T68" fmla="*/ 385 w 1423"/>
                <a:gd name="T69" fmla="*/ 1037 h 1114"/>
                <a:gd name="T70" fmla="*/ 400 w 1423"/>
                <a:gd name="T71" fmla="*/ 959 h 1114"/>
                <a:gd name="T72" fmla="*/ 266 w 1423"/>
                <a:gd name="T73" fmla="*/ 1026 h 1114"/>
                <a:gd name="T74" fmla="*/ 136 w 1423"/>
                <a:gd name="T75" fmla="*/ 792 h 1114"/>
                <a:gd name="T76" fmla="*/ 65 w 1423"/>
                <a:gd name="T77" fmla="*/ 764 h 1114"/>
                <a:gd name="T78" fmla="*/ 50 w 1423"/>
                <a:gd name="T79" fmla="*/ 840 h 1114"/>
                <a:gd name="T80" fmla="*/ 180 w 1423"/>
                <a:gd name="T81" fmla="*/ 1074 h 1114"/>
                <a:gd name="T82" fmla="*/ 251 w 1423"/>
                <a:gd name="T83" fmla="*/ 1101 h 1114"/>
                <a:gd name="T84" fmla="*/ 266 w 1423"/>
                <a:gd name="T85" fmla="*/ 1026 h 1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23" h="1114">
                  <a:moveTo>
                    <a:pt x="1304" y="301"/>
                  </a:moveTo>
                  <a:cubicBezTo>
                    <a:pt x="1303" y="298"/>
                    <a:pt x="1304" y="300"/>
                    <a:pt x="1302" y="297"/>
                  </a:cubicBezTo>
                  <a:cubicBezTo>
                    <a:pt x="1184" y="83"/>
                    <a:pt x="922" y="0"/>
                    <a:pt x="719" y="113"/>
                  </a:cubicBezTo>
                  <a:cubicBezTo>
                    <a:pt x="602" y="177"/>
                    <a:pt x="570" y="311"/>
                    <a:pt x="496" y="416"/>
                  </a:cubicBezTo>
                  <a:cubicBezTo>
                    <a:pt x="476" y="444"/>
                    <a:pt x="458" y="465"/>
                    <a:pt x="441" y="482"/>
                  </a:cubicBezTo>
                  <a:cubicBezTo>
                    <a:pt x="418" y="504"/>
                    <a:pt x="397" y="520"/>
                    <a:pt x="375" y="536"/>
                  </a:cubicBezTo>
                  <a:cubicBezTo>
                    <a:pt x="334" y="566"/>
                    <a:pt x="296" y="593"/>
                    <a:pt x="290" y="648"/>
                  </a:cubicBezTo>
                  <a:cubicBezTo>
                    <a:pt x="470" y="973"/>
                    <a:pt x="470" y="973"/>
                    <a:pt x="470" y="973"/>
                  </a:cubicBezTo>
                  <a:cubicBezTo>
                    <a:pt x="519" y="997"/>
                    <a:pt x="563" y="978"/>
                    <a:pt x="610" y="960"/>
                  </a:cubicBezTo>
                  <a:cubicBezTo>
                    <a:pt x="654" y="943"/>
                    <a:pt x="697" y="925"/>
                    <a:pt x="775" y="921"/>
                  </a:cubicBezTo>
                  <a:cubicBezTo>
                    <a:pt x="827" y="918"/>
                    <a:pt x="880" y="924"/>
                    <a:pt x="932" y="927"/>
                  </a:cubicBezTo>
                  <a:cubicBezTo>
                    <a:pt x="1008" y="932"/>
                    <a:pt x="1082" y="931"/>
                    <a:pt x="1151" y="893"/>
                  </a:cubicBezTo>
                  <a:cubicBezTo>
                    <a:pt x="1354" y="780"/>
                    <a:pt x="1423" y="515"/>
                    <a:pt x="1304" y="301"/>
                  </a:cubicBezTo>
                  <a:close/>
                  <a:moveTo>
                    <a:pt x="1024" y="311"/>
                  </a:moveTo>
                  <a:cubicBezTo>
                    <a:pt x="1024" y="311"/>
                    <a:pt x="1024" y="311"/>
                    <a:pt x="1024" y="311"/>
                  </a:cubicBezTo>
                  <a:cubicBezTo>
                    <a:pt x="983" y="270"/>
                    <a:pt x="917" y="279"/>
                    <a:pt x="873" y="299"/>
                  </a:cubicBezTo>
                  <a:cubicBezTo>
                    <a:pt x="873" y="299"/>
                    <a:pt x="873" y="299"/>
                    <a:pt x="873" y="299"/>
                  </a:cubicBezTo>
                  <a:cubicBezTo>
                    <a:pt x="847" y="313"/>
                    <a:pt x="814" y="304"/>
                    <a:pt x="799" y="278"/>
                  </a:cubicBezTo>
                  <a:cubicBezTo>
                    <a:pt x="785" y="251"/>
                    <a:pt x="794" y="218"/>
                    <a:pt x="821" y="203"/>
                  </a:cubicBezTo>
                  <a:cubicBezTo>
                    <a:pt x="823" y="202"/>
                    <a:pt x="828" y="200"/>
                    <a:pt x="828" y="200"/>
                  </a:cubicBezTo>
                  <a:cubicBezTo>
                    <a:pt x="927" y="155"/>
                    <a:pt x="1035" y="168"/>
                    <a:pt x="1101" y="234"/>
                  </a:cubicBezTo>
                  <a:cubicBezTo>
                    <a:pt x="1101" y="234"/>
                    <a:pt x="1106" y="240"/>
                    <a:pt x="1108" y="244"/>
                  </a:cubicBezTo>
                  <a:cubicBezTo>
                    <a:pt x="1122" y="270"/>
                    <a:pt x="1113" y="303"/>
                    <a:pt x="1087" y="318"/>
                  </a:cubicBezTo>
                  <a:cubicBezTo>
                    <a:pt x="1066" y="329"/>
                    <a:pt x="1041" y="326"/>
                    <a:pt x="1024" y="311"/>
                  </a:cubicBezTo>
                  <a:close/>
                  <a:moveTo>
                    <a:pt x="14" y="967"/>
                  </a:moveTo>
                  <a:cubicBezTo>
                    <a:pt x="53" y="1037"/>
                    <a:pt x="53" y="1037"/>
                    <a:pt x="53" y="1037"/>
                  </a:cubicBezTo>
                  <a:cubicBezTo>
                    <a:pt x="67" y="1062"/>
                    <a:pt x="94" y="1074"/>
                    <a:pt x="115" y="1064"/>
                  </a:cubicBezTo>
                  <a:cubicBezTo>
                    <a:pt x="24" y="900"/>
                    <a:pt x="24" y="900"/>
                    <a:pt x="24" y="900"/>
                  </a:cubicBezTo>
                  <a:cubicBezTo>
                    <a:pt x="5" y="912"/>
                    <a:pt x="0" y="941"/>
                    <a:pt x="14" y="967"/>
                  </a:cubicBezTo>
                  <a:close/>
                  <a:moveTo>
                    <a:pt x="400" y="959"/>
                  </a:moveTo>
                  <a:cubicBezTo>
                    <a:pt x="265" y="714"/>
                    <a:pt x="265" y="714"/>
                    <a:pt x="265" y="714"/>
                  </a:cubicBezTo>
                  <a:cubicBezTo>
                    <a:pt x="248" y="685"/>
                    <a:pt x="215" y="672"/>
                    <a:pt x="190" y="686"/>
                  </a:cubicBezTo>
                  <a:cubicBezTo>
                    <a:pt x="166" y="699"/>
                    <a:pt x="159" y="734"/>
                    <a:pt x="175" y="764"/>
                  </a:cubicBezTo>
                  <a:cubicBezTo>
                    <a:pt x="310" y="1008"/>
                    <a:pt x="310" y="1008"/>
                    <a:pt x="310" y="1008"/>
                  </a:cubicBezTo>
                  <a:cubicBezTo>
                    <a:pt x="327" y="1038"/>
                    <a:pt x="360" y="1051"/>
                    <a:pt x="385" y="1037"/>
                  </a:cubicBezTo>
                  <a:cubicBezTo>
                    <a:pt x="410" y="1023"/>
                    <a:pt x="416" y="988"/>
                    <a:pt x="400" y="959"/>
                  </a:cubicBezTo>
                  <a:close/>
                  <a:moveTo>
                    <a:pt x="266" y="1026"/>
                  </a:moveTo>
                  <a:cubicBezTo>
                    <a:pt x="136" y="792"/>
                    <a:pt x="136" y="792"/>
                    <a:pt x="136" y="792"/>
                  </a:cubicBezTo>
                  <a:cubicBezTo>
                    <a:pt x="121" y="764"/>
                    <a:pt x="89" y="751"/>
                    <a:pt x="65" y="764"/>
                  </a:cubicBezTo>
                  <a:cubicBezTo>
                    <a:pt x="41" y="778"/>
                    <a:pt x="35" y="811"/>
                    <a:pt x="50" y="840"/>
                  </a:cubicBezTo>
                  <a:cubicBezTo>
                    <a:pt x="180" y="1074"/>
                    <a:pt x="180" y="1074"/>
                    <a:pt x="180" y="1074"/>
                  </a:cubicBezTo>
                  <a:cubicBezTo>
                    <a:pt x="196" y="1102"/>
                    <a:pt x="228" y="1114"/>
                    <a:pt x="251" y="1101"/>
                  </a:cubicBezTo>
                  <a:cubicBezTo>
                    <a:pt x="275" y="1088"/>
                    <a:pt x="282" y="1055"/>
                    <a:pt x="266" y="10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918"/>
            </a:p>
          </p:txBody>
        </p:sp>
      </p:grpSp>
      <p:pic>
        <p:nvPicPr>
          <p:cNvPr id="64" name="Picture 9" descr="\\MAGNUM\Projects\Microsoft\Cloud Power FY12\Design\Icons\PNGs\Optimized.png"/>
          <p:cNvPicPr>
            <a:picLocks noChangeAspect="1" noChangeArrowheads="1"/>
          </p:cNvPicPr>
          <p:nvPr/>
        </p:nvPicPr>
        <p:blipFill>
          <a:blip r:embed="rId6" cstate="print">
            <a:duotone>
              <a:prstClr val="black"/>
              <a:schemeClr val="accent4">
                <a:tint val="45000"/>
                <a:satMod val="400000"/>
              </a:schemeClr>
            </a:duotone>
          </a:blip>
          <a:srcRect/>
          <a:stretch>
            <a:fillRect/>
          </a:stretch>
        </p:blipFill>
        <p:spPr bwMode="auto">
          <a:xfrm>
            <a:off x="1189584" y="4155360"/>
            <a:ext cx="1095342" cy="1095057"/>
          </a:xfrm>
          <a:prstGeom prst="rect">
            <a:avLst/>
          </a:prstGeom>
          <a:noFill/>
        </p:spPr>
      </p:pic>
      <p:grpSp>
        <p:nvGrpSpPr>
          <p:cNvPr id="34" name="Group 33"/>
          <p:cNvGrpSpPr/>
          <p:nvPr/>
        </p:nvGrpSpPr>
        <p:grpSpPr>
          <a:xfrm>
            <a:off x="351798" y="4628086"/>
            <a:ext cx="550425" cy="510785"/>
            <a:chOff x="636" y="25217"/>
            <a:chExt cx="678949" cy="678949"/>
          </a:xfrm>
        </p:grpSpPr>
        <p:sp>
          <p:nvSpPr>
            <p:cNvPr id="35" name="Oval 34"/>
            <p:cNvSpPr/>
            <p:nvPr/>
          </p:nvSpPr>
          <p:spPr>
            <a:xfrm>
              <a:off x="636" y="25217"/>
              <a:ext cx="678949" cy="678949"/>
            </a:xfrm>
            <a:prstGeom prst="ellipse">
              <a:avLst/>
            </a:prstGeom>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sp>
        <p:sp>
          <p:nvSpPr>
            <p:cNvPr id="36" name="Oval 4"/>
            <p:cNvSpPr/>
            <p:nvPr/>
          </p:nvSpPr>
          <p:spPr>
            <a:xfrm>
              <a:off x="90103" y="124647"/>
              <a:ext cx="480088" cy="48008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632044">
                <a:lnSpc>
                  <a:spcPct val="90000"/>
                </a:lnSpc>
                <a:spcBef>
                  <a:spcPct val="0"/>
                </a:spcBef>
                <a:spcAft>
                  <a:spcPct val="35000"/>
                </a:spcAft>
              </a:pPr>
              <a:r>
                <a:rPr lang="fi-FI" sz="2448" b="1" dirty="0"/>
                <a:t>1</a:t>
              </a:r>
              <a:endParaRPr lang="en-US" sz="2448" b="1" dirty="0"/>
            </a:p>
          </p:txBody>
        </p:sp>
      </p:grpSp>
      <p:pic>
        <p:nvPicPr>
          <p:cNvPr id="65" name="Picture 6" descr="\\MAGNUM\Projects\Microsoft\Cloud Power FY12\Design\ICONS_PNG\Professionals.png"/>
          <p:cNvPicPr>
            <a:picLocks noChangeAspect="1" noChangeArrowheads="1"/>
          </p:cNvPicPr>
          <p:nvPr/>
        </p:nvPicPr>
        <p:blipFill>
          <a:blip r:embed="rId7" cstate="print">
            <a:duotone>
              <a:prstClr val="black"/>
              <a:schemeClr val="accent4">
                <a:tint val="45000"/>
                <a:satMod val="400000"/>
              </a:schemeClr>
            </a:duotone>
          </a:blip>
          <a:srcRect/>
          <a:stretch>
            <a:fillRect/>
          </a:stretch>
        </p:blipFill>
        <p:spPr bwMode="auto">
          <a:xfrm>
            <a:off x="7724397" y="4992021"/>
            <a:ext cx="1752901" cy="1752444"/>
          </a:xfrm>
          <a:prstGeom prst="rect">
            <a:avLst/>
          </a:prstGeom>
          <a:noFill/>
        </p:spPr>
      </p:pic>
      <p:grpSp>
        <p:nvGrpSpPr>
          <p:cNvPr id="66" name="Group 65"/>
          <p:cNvGrpSpPr/>
          <p:nvPr/>
        </p:nvGrpSpPr>
        <p:grpSpPr>
          <a:xfrm>
            <a:off x="1937766" y="3756077"/>
            <a:ext cx="829652" cy="870289"/>
            <a:chOff x="3244765" y="5418024"/>
            <a:chExt cx="813458" cy="853302"/>
          </a:xfrm>
        </p:grpSpPr>
        <p:sp>
          <p:nvSpPr>
            <p:cNvPr id="67" name="Freeform 23"/>
            <p:cNvSpPr>
              <a:spLocks noEditPoints="1"/>
            </p:cNvSpPr>
            <p:nvPr/>
          </p:nvSpPr>
          <p:spPr bwMode="black">
            <a:xfrm>
              <a:off x="3244765" y="5418024"/>
              <a:ext cx="813458" cy="853302"/>
            </a:xfrm>
            <a:custGeom>
              <a:avLst/>
              <a:gdLst>
                <a:gd name="T0" fmla="*/ 709 w 709"/>
                <a:gd name="T1" fmla="*/ 570 h 709"/>
                <a:gd name="T2" fmla="*/ 373 w 709"/>
                <a:gd name="T3" fmla="*/ 709 h 709"/>
                <a:gd name="T4" fmla="*/ 373 w 709"/>
                <a:gd name="T5" fmla="*/ 294 h 709"/>
                <a:gd name="T6" fmla="*/ 709 w 709"/>
                <a:gd name="T7" fmla="*/ 154 h 709"/>
                <a:gd name="T8" fmla="*/ 709 w 709"/>
                <a:gd name="T9" fmla="*/ 570 h 709"/>
                <a:gd name="T10" fmla="*/ 335 w 709"/>
                <a:gd name="T11" fmla="*/ 294 h 709"/>
                <a:gd name="T12" fmla="*/ 0 w 709"/>
                <a:gd name="T13" fmla="*/ 154 h 709"/>
                <a:gd name="T14" fmla="*/ 0 w 709"/>
                <a:gd name="T15" fmla="*/ 570 h 709"/>
                <a:gd name="T16" fmla="*/ 335 w 709"/>
                <a:gd name="T17" fmla="*/ 709 h 709"/>
                <a:gd name="T18" fmla="*/ 335 w 709"/>
                <a:gd name="T19" fmla="*/ 294 h 709"/>
                <a:gd name="T20" fmla="*/ 354 w 709"/>
                <a:gd name="T21" fmla="*/ 0 h 709"/>
                <a:gd name="T22" fmla="*/ 0 w 709"/>
                <a:gd name="T23" fmla="*/ 126 h 709"/>
                <a:gd name="T24" fmla="*/ 354 w 709"/>
                <a:gd name="T25" fmla="*/ 268 h 709"/>
                <a:gd name="T26" fmla="*/ 709 w 709"/>
                <a:gd name="T27" fmla="*/ 126 h 709"/>
                <a:gd name="T28" fmla="*/ 354 w 709"/>
                <a:gd name="T29" fmla="*/ 0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9" h="709">
                  <a:moveTo>
                    <a:pt x="709" y="570"/>
                  </a:moveTo>
                  <a:lnTo>
                    <a:pt x="373" y="709"/>
                  </a:lnTo>
                  <a:lnTo>
                    <a:pt x="373" y="294"/>
                  </a:lnTo>
                  <a:lnTo>
                    <a:pt x="709" y="154"/>
                  </a:lnTo>
                  <a:lnTo>
                    <a:pt x="709" y="570"/>
                  </a:lnTo>
                  <a:close/>
                  <a:moveTo>
                    <a:pt x="335" y="294"/>
                  </a:moveTo>
                  <a:lnTo>
                    <a:pt x="0" y="154"/>
                  </a:lnTo>
                  <a:lnTo>
                    <a:pt x="0" y="570"/>
                  </a:lnTo>
                  <a:lnTo>
                    <a:pt x="335" y="709"/>
                  </a:lnTo>
                  <a:lnTo>
                    <a:pt x="335" y="294"/>
                  </a:lnTo>
                  <a:close/>
                  <a:moveTo>
                    <a:pt x="354" y="0"/>
                  </a:moveTo>
                  <a:lnTo>
                    <a:pt x="0" y="126"/>
                  </a:lnTo>
                  <a:lnTo>
                    <a:pt x="354" y="268"/>
                  </a:lnTo>
                  <a:lnTo>
                    <a:pt x="709" y="126"/>
                  </a:lnTo>
                  <a:lnTo>
                    <a:pt x="354" y="0"/>
                  </a:lnTo>
                  <a:close/>
                </a:path>
              </a:pathLst>
            </a:custGeom>
            <a:ln/>
          </p:spPr>
          <p:style>
            <a:lnRef idx="2">
              <a:schemeClr val="dk1"/>
            </a:lnRef>
            <a:fillRef idx="1">
              <a:schemeClr val="lt1"/>
            </a:fillRef>
            <a:effectRef idx="0">
              <a:schemeClr val="dk1"/>
            </a:effectRef>
            <a:fontRef idx="minor">
              <a:schemeClr val="dk1"/>
            </a:fontRef>
          </p:style>
          <p:txBody>
            <a:bodyPr vert="horz" wrap="square" lIns="83943" tIns="41972" rIns="83943" bIns="41972" numCol="1" anchor="t" anchorCtr="0" compatLnSpc="1">
              <a:prstTxWarp prst="textNoShape">
                <a:avLst/>
              </a:prstTxWarp>
            </a:bodyPr>
            <a:lstStyle/>
            <a:p>
              <a:endParaRPr lang="en-US" sz="2448" dirty="0">
                <a:latin typeface="+mj-lt"/>
              </a:endParaRPr>
            </a:p>
          </p:txBody>
        </p:sp>
        <p:grpSp>
          <p:nvGrpSpPr>
            <p:cNvPr id="68" name="Group 67"/>
            <p:cNvGrpSpPr/>
            <p:nvPr/>
          </p:nvGrpSpPr>
          <p:grpSpPr bwMode="black">
            <a:xfrm>
              <a:off x="3261741" y="5769620"/>
              <a:ext cx="352800" cy="360000"/>
              <a:chOff x="5184775" y="225425"/>
              <a:chExt cx="1500188" cy="1220788"/>
            </a:xfrm>
            <a:solidFill>
              <a:srgbClr val="FFFFFF"/>
            </a:solidFill>
          </p:grpSpPr>
          <p:sp>
            <p:nvSpPr>
              <p:cNvPr id="70" name="Freeform 86"/>
              <p:cNvSpPr>
                <a:spLocks noEditPoints="1"/>
              </p:cNvSpPr>
              <p:nvPr/>
            </p:nvSpPr>
            <p:spPr bwMode="black">
              <a:xfrm>
                <a:off x="5184775" y="344488"/>
                <a:ext cx="1095375" cy="1101725"/>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solidFill>
                <a:schemeClr val="bg2">
                  <a:lumMod val="60000"/>
                  <a:lumOff val="40000"/>
                </a:schemeClr>
              </a:solidFill>
              <a:ln/>
              <a:extLst/>
            </p:spPr>
            <p:style>
              <a:lnRef idx="2">
                <a:schemeClr val="accent4"/>
              </a:lnRef>
              <a:fillRef idx="1">
                <a:schemeClr val="lt1"/>
              </a:fillRef>
              <a:effectRef idx="0">
                <a:schemeClr val="accent4"/>
              </a:effectRef>
              <a:fontRef idx="minor">
                <a:schemeClr val="dk1"/>
              </a:fontRef>
            </p:style>
            <p:txBody>
              <a:bodyPr vert="horz" wrap="square" lIns="93260" tIns="46630" rIns="93260" bIns="46630" numCol="1" anchor="t" anchorCtr="0" compatLnSpc="1">
                <a:prstTxWarp prst="textNoShape">
                  <a:avLst/>
                </a:prstTxWarp>
              </a:bodyPr>
              <a:lstStyle/>
              <a:p>
                <a:endParaRPr lang="en-US" sz="1071"/>
              </a:p>
            </p:txBody>
          </p:sp>
          <p:sp>
            <p:nvSpPr>
              <p:cNvPr id="71" name="Oval 87"/>
              <p:cNvSpPr>
                <a:spLocks noChangeArrowheads="1"/>
              </p:cNvSpPr>
              <p:nvPr/>
            </p:nvSpPr>
            <p:spPr bwMode="black">
              <a:xfrm>
                <a:off x="5630863" y="812800"/>
                <a:ext cx="203200" cy="203200"/>
              </a:xfrm>
              <a:prstGeom prst="ellipse">
                <a:avLst/>
              </a:prstGeom>
              <a:ln/>
              <a:extLst/>
            </p:spPr>
            <p:style>
              <a:lnRef idx="2">
                <a:schemeClr val="accent4"/>
              </a:lnRef>
              <a:fillRef idx="1">
                <a:schemeClr val="lt1"/>
              </a:fillRef>
              <a:effectRef idx="0">
                <a:schemeClr val="accent4"/>
              </a:effectRef>
              <a:fontRef idx="minor">
                <a:schemeClr val="dk1"/>
              </a:fontRef>
            </p:style>
            <p:txBody>
              <a:bodyPr vert="horz" wrap="square" lIns="93260" tIns="46630" rIns="93260" bIns="46630" numCol="1" anchor="t" anchorCtr="0" compatLnSpc="1">
                <a:prstTxWarp prst="textNoShape">
                  <a:avLst/>
                </a:prstTxWarp>
              </a:bodyPr>
              <a:lstStyle/>
              <a:p>
                <a:endParaRPr lang="en-US" sz="1071"/>
              </a:p>
            </p:txBody>
          </p:sp>
          <p:sp>
            <p:nvSpPr>
              <p:cNvPr id="73" name="Freeform 88"/>
              <p:cNvSpPr>
                <a:spLocks noEditPoints="1"/>
              </p:cNvSpPr>
              <p:nvPr/>
            </p:nvSpPr>
            <p:spPr bwMode="black">
              <a:xfrm>
                <a:off x="6129338" y="225425"/>
                <a:ext cx="555625" cy="598488"/>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solidFill>
                <a:schemeClr val="bg2">
                  <a:lumMod val="20000"/>
                  <a:lumOff val="80000"/>
                </a:schemeClr>
              </a:solidFill>
              <a:ln/>
              <a:extLst/>
            </p:spPr>
            <p:style>
              <a:lnRef idx="2">
                <a:schemeClr val="accent4"/>
              </a:lnRef>
              <a:fillRef idx="1">
                <a:schemeClr val="lt1"/>
              </a:fillRef>
              <a:effectRef idx="0">
                <a:schemeClr val="accent4"/>
              </a:effectRef>
              <a:fontRef idx="minor">
                <a:schemeClr val="dk1"/>
              </a:fontRef>
            </p:style>
            <p:txBody>
              <a:bodyPr vert="horz" wrap="square" lIns="93260" tIns="46630" rIns="93260" bIns="46630" numCol="1" anchor="t" anchorCtr="0" compatLnSpc="1">
                <a:prstTxWarp prst="textNoShape">
                  <a:avLst/>
                </a:prstTxWarp>
              </a:bodyPr>
              <a:lstStyle/>
              <a:p>
                <a:endParaRPr lang="en-US" sz="1071"/>
              </a:p>
            </p:txBody>
          </p:sp>
        </p:grpSp>
        <p:sp>
          <p:nvSpPr>
            <p:cNvPr id="69" name="TextBox 68"/>
            <p:cNvSpPr txBox="1"/>
            <p:nvPr/>
          </p:nvSpPr>
          <p:spPr>
            <a:xfrm rot="20694742">
              <a:off x="3687784" y="5809014"/>
              <a:ext cx="368691" cy="251159"/>
            </a:xfrm>
            <a:prstGeom prst="rect">
              <a:avLst/>
            </a:prstGeom>
            <a:noFill/>
          </p:spPr>
          <p:txBody>
            <a:bodyPr wrap="none" lIns="0" tIns="0" rIns="0" bIns="0" rtlCol="0">
              <a:spAutoFit/>
            </a:bodyPr>
            <a:lstStyle/>
            <a:p>
              <a:r>
                <a:rPr lang="fi-FI" sz="1632" dirty="0">
                  <a:solidFill>
                    <a:schemeClr val="bg2"/>
                  </a:solidFill>
                </a:rPr>
                <a:t>APP</a:t>
              </a:r>
              <a:endParaRPr lang="en-US" sz="1632" dirty="0">
                <a:solidFill>
                  <a:schemeClr val="bg2"/>
                </a:solidFill>
              </a:endParaRPr>
            </a:p>
          </p:txBody>
        </p:sp>
      </p:grpSp>
      <p:grpSp>
        <p:nvGrpSpPr>
          <p:cNvPr id="74" name="Group 73"/>
          <p:cNvGrpSpPr/>
          <p:nvPr/>
        </p:nvGrpSpPr>
        <p:grpSpPr>
          <a:xfrm>
            <a:off x="10088972" y="2037601"/>
            <a:ext cx="829652" cy="870289"/>
            <a:chOff x="3244765" y="5418024"/>
            <a:chExt cx="813458" cy="853302"/>
          </a:xfrm>
        </p:grpSpPr>
        <p:sp>
          <p:nvSpPr>
            <p:cNvPr id="75" name="Freeform 23"/>
            <p:cNvSpPr>
              <a:spLocks noEditPoints="1"/>
            </p:cNvSpPr>
            <p:nvPr/>
          </p:nvSpPr>
          <p:spPr bwMode="black">
            <a:xfrm>
              <a:off x="3244765" y="5418024"/>
              <a:ext cx="813458" cy="853302"/>
            </a:xfrm>
            <a:custGeom>
              <a:avLst/>
              <a:gdLst>
                <a:gd name="T0" fmla="*/ 709 w 709"/>
                <a:gd name="T1" fmla="*/ 570 h 709"/>
                <a:gd name="T2" fmla="*/ 373 w 709"/>
                <a:gd name="T3" fmla="*/ 709 h 709"/>
                <a:gd name="T4" fmla="*/ 373 w 709"/>
                <a:gd name="T5" fmla="*/ 294 h 709"/>
                <a:gd name="T6" fmla="*/ 709 w 709"/>
                <a:gd name="T7" fmla="*/ 154 h 709"/>
                <a:gd name="T8" fmla="*/ 709 w 709"/>
                <a:gd name="T9" fmla="*/ 570 h 709"/>
                <a:gd name="T10" fmla="*/ 335 w 709"/>
                <a:gd name="T11" fmla="*/ 294 h 709"/>
                <a:gd name="T12" fmla="*/ 0 w 709"/>
                <a:gd name="T13" fmla="*/ 154 h 709"/>
                <a:gd name="T14" fmla="*/ 0 w 709"/>
                <a:gd name="T15" fmla="*/ 570 h 709"/>
                <a:gd name="T16" fmla="*/ 335 w 709"/>
                <a:gd name="T17" fmla="*/ 709 h 709"/>
                <a:gd name="T18" fmla="*/ 335 w 709"/>
                <a:gd name="T19" fmla="*/ 294 h 709"/>
                <a:gd name="T20" fmla="*/ 354 w 709"/>
                <a:gd name="T21" fmla="*/ 0 h 709"/>
                <a:gd name="T22" fmla="*/ 0 w 709"/>
                <a:gd name="T23" fmla="*/ 126 h 709"/>
                <a:gd name="T24" fmla="*/ 354 w 709"/>
                <a:gd name="T25" fmla="*/ 268 h 709"/>
                <a:gd name="T26" fmla="*/ 709 w 709"/>
                <a:gd name="T27" fmla="*/ 126 h 709"/>
                <a:gd name="T28" fmla="*/ 354 w 709"/>
                <a:gd name="T29" fmla="*/ 0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9" h="709">
                  <a:moveTo>
                    <a:pt x="709" y="570"/>
                  </a:moveTo>
                  <a:lnTo>
                    <a:pt x="373" y="709"/>
                  </a:lnTo>
                  <a:lnTo>
                    <a:pt x="373" y="294"/>
                  </a:lnTo>
                  <a:lnTo>
                    <a:pt x="709" y="154"/>
                  </a:lnTo>
                  <a:lnTo>
                    <a:pt x="709" y="570"/>
                  </a:lnTo>
                  <a:close/>
                  <a:moveTo>
                    <a:pt x="335" y="294"/>
                  </a:moveTo>
                  <a:lnTo>
                    <a:pt x="0" y="154"/>
                  </a:lnTo>
                  <a:lnTo>
                    <a:pt x="0" y="570"/>
                  </a:lnTo>
                  <a:lnTo>
                    <a:pt x="335" y="709"/>
                  </a:lnTo>
                  <a:lnTo>
                    <a:pt x="335" y="294"/>
                  </a:lnTo>
                  <a:close/>
                  <a:moveTo>
                    <a:pt x="354" y="0"/>
                  </a:moveTo>
                  <a:lnTo>
                    <a:pt x="0" y="126"/>
                  </a:lnTo>
                  <a:lnTo>
                    <a:pt x="354" y="268"/>
                  </a:lnTo>
                  <a:lnTo>
                    <a:pt x="709" y="126"/>
                  </a:lnTo>
                  <a:lnTo>
                    <a:pt x="354" y="0"/>
                  </a:lnTo>
                  <a:close/>
                </a:path>
              </a:pathLst>
            </a:custGeom>
            <a:ln/>
          </p:spPr>
          <p:style>
            <a:lnRef idx="2">
              <a:schemeClr val="dk1"/>
            </a:lnRef>
            <a:fillRef idx="1">
              <a:schemeClr val="lt1"/>
            </a:fillRef>
            <a:effectRef idx="0">
              <a:schemeClr val="dk1"/>
            </a:effectRef>
            <a:fontRef idx="minor">
              <a:schemeClr val="dk1"/>
            </a:fontRef>
          </p:style>
          <p:txBody>
            <a:bodyPr vert="horz" wrap="square" lIns="83943" tIns="41972" rIns="83943" bIns="41972" numCol="1" anchor="t" anchorCtr="0" compatLnSpc="1">
              <a:prstTxWarp prst="textNoShape">
                <a:avLst/>
              </a:prstTxWarp>
            </a:bodyPr>
            <a:lstStyle/>
            <a:p>
              <a:endParaRPr lang="en-US" sz="2448" dirty="0">
                <a:latin typeface="+mj-lt"/>
              </a:endParaRPr>
            </a:p>
          </p:txBody>
        </p:sp>
        <p:grpSp>
          <p:nvGrpSpPr>
            <p:cNvPr id="76" name="Group 75"/>
            <p:cNvGrpSpPr/>
            <p:nvPr/>
          </p:nvGrpSpPr>
          <p:grpSpPr bwMode="black">
            <a:xfrm>
              <a:off x="3261741" y="5769620"/>
              <a:ext cx="352800" cy="360000"/>
              <a:chOff x="5184775" y="225425"/>
              <a:chExt cx="1500188" cy="1220788"/>
            </a:xfrm>
            <a:solidFill>
              <a:srgbClr val="FFFFFF"/>
            </a:solidFill>
          </p:grpSpPr>
          <p:sp>
            <p:nvSpPr>
              <p:cNvPr id="78" name="Freeform 86"/>
              <p:cNvSpPr>
                <a:spLocks noEditPoints="1"/>
              </p:cNvSpPr>
              <p:nvPr/>
            </p:nvSpPr>
            <p:spPr bwMode="black">
              <a:xfrm>
                <a:off x="5184775" y="344488"/>
                <a:ext cx="1095375" cy="1101725"/>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solidFill>
                <a:schemeClr val="bg2">
                  <a:lumMod val="60000"/>
                  <a:lumOff val="40000"/>
                </a:schemeClr>
              </a:solidFill>
              <a:ln/>
              <a:extLst/>
            </p:spPr>
            <p:style>
              <a:lnRef idx="2">
                <a:schemeClr val="accent4"/>
              </a:lnRef>
              <a:fillRef idx="1">
                <a:schemeClr val="lt1"/>
              </a:fillRef>
              <a:effectRef idx="0">
                <a:schemeClr val="accent4"/>
              </a:effectRef>
              <a:fontRef idx="minor">
                <a:schemeClr val="dk1"/>
              </a:fontRef>
            </p:style>
            <p:txBody>
              <a:bodyPr vert="horz" wrap="square" lIns="93260" tIns="46630" rIns="93260" bIns="46630" numCol="1" anchor="t" anchorCtr="0" compatLnSpc="1">
                <a:prstTxWarp prst="textNoShape">
                  <a:avLst/>
                </a:prstTxWarp>
              </a:bodyPr>
              <a:lstStyle/>
              <a:p>
                <a:endParaRPr lang="en-US" sz="1071"/>
              </a:p>
            </p:txBody>
          </p:sp>
          <p:sp>
            <p:nvSpPr>
              <p:cNvPr id="79" name="Oval 87"/>
              <p:cNvSpPr>
                <a:spLocks noChangeArrowheads="1"/>
              </p:cNvSpPr>
              <p:nvPr/>
            </p:nvSpPr>
            <p:spPr bwMode="black">
              <a:xfrm>
                <a:off x="5630863" y="812800"/>
                <a:ext cx="203200" cy="203200"/>
              </a:xfrm>
              <a:prstGeom prst="ellipse">
                <a:avLst/>
              </a:prstGeom>
              <a:ln/>
              <a:extLst/>
            </p:spPr>
            <p:style>
              <a:lnRef idx="2">
                <a:schemeClr val="accent4"/>
              </a:lnRef>
              <a:fillRef idx="1">
                <a:schemeClr val="lt1"/>
              </a:fillRef>
              <a:effectRef idx="0">
                <a:schemeClr val="accent4"/>
              </a:effectRef>
              <a:fontRef idx="minor">
                <a:schemeClr val="dk1"/>
              </a:fontRef>
            </p:style>
            <p:txBody>
              <a:bodyPr vert="horz" wrap="square" lIns="93260" tIns="46630" rIns="93260" bIns="46630" numCol="1" anchor="t" anchorCtr="0" compatLnSpc="1">
                <a:prstTxWarp prst="textNoShape">
                  <a:avLst/>
                </a:prstTxWarp>
              </a:bodyPr>
              <a:lstStyle/>
              <a:p>
                <a:endParaRPr lang="en-US" sz="1071"/>
              </a:p>
            </p:txBody>
          </p:sp>
          <p:sp>
            <p:nvSpPr>
              <p:cNvPr id="80" name="Freeform 88"/>
              <p:cNvSpPr>
                <a:spLocks noEditPoints="1"/>
              </p:cNvSpPr>
              <p:nvPr/>
            </p:nvSpPr>
            <p:spPr bwMode="black">
              <a:xfrm>
                <a:off x="6129338" y="225425"/>
                <a:ext cx="555625" cy="598488"/>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solidFill>
                <a:schemeClr val="bg2">
                  <a:lumMod val="20000"/>
                  <a:lumOff val="80000"/>
                </a:schemeClr>
              </a:solidFill>
              <a:ln/>
              <a:extLst/>
            </p:spPr>
            <p:style>
              <a:lnRef idx="2">
                <a:schemeClr val="accent4"/>
              </a:lnRef>
              <a:fillRef idx="1">
                <a:schemeClr val="lt1"/>
              </a:fillRef>
              <a:effectRef idx="0">
                <a:schemeClr val="accent4"/>
              </a:effectRef>
              <a:fontRef idx="minor">
                <a:schemeClr val="dk1"/>
              </a:fontRef>
            </p:style>
            <p:txBody>
              <a:bodyPr vert="horz" wrap="square" lIns="93260" tIns="46630" rIns="93260" bIns="46630" numCol="1" anchor="t" anchorCtr="0" compatLnSpc="1">
                <a:prstTxWarp prst="textNoShape">
                  <a:avLst/>
                </a:prstTxWarp>
              </a:bodyPr>
              <a:lstStyle/>
              <a:p>
                <a:endParaRPr lang="en-US" sz="1071"/>
              </a:p>
            </p:txBody>
          </p:sp>
        </p:grpSp>
        <p:sp>
          <p:nvSpPr>
            <p:cNvPr id="77" name="TextBox 76"/>
            <p:cNvSpPr txBox="1"/>
            <p:nvPr/>
          </p:nvSpPr>
          <p:spPr>
            <a:xfrm rot="20694742">
              <a:off x="3687784" y="5809014"/>
              <a:ext cx="368691" cy="251159"/>
            </a:xfrm>
            <a:prstGeom prst="rect">
              <a:avLst/>
            </a:prstGeom>
            <a:noFill/>
          </p:spPr>
          <p:txBody>
            <a:bodyPr wrap="none" lIns="0" tIns="0" rIns="0" bIns="0" rtlCol="0">
              <a:spAutoFit/>
            </a:bodyPr>
            <a:lstStyle/>
            <a:p>
              <a:r>
                <a:rPr lang="fi-FI" sz="1632" dirty="0">
                  <a:solidFill>
                    <a:schemeClr val="bg2"/>
                  </a:solidFill>
                </a:rPr>
                <a:t>APP</a:t>
              </a:r>
              <a:endParaRPr lang="en-US" sz="1632" dirty="0">
                <a:solidFill>
                  <a:schemeClr val="bg2"/>
                </a:solidFill>
              </a:endParaRPr>
            </a:p>
          </p:txBody>
        </p:sp>
      </p:grpSp>
      <p:grpSp>
        <p:nvGrpSpPr>
          <p:cNvPr id="81" name="Group 80"/>
          <p:cNvGrpSpPr/>
          <p:nvPr/>
        </p:nvGrpSpPr>
        <p:grpSpPr>
          <a:xfrm>
            <a:off x="9674146" y="4004747"/>
            <a:ext cx="829652" cy="870289"/>
            <a:chOff x="3244765" y="5418024"/>
            <a:chExt cx="813458" cy="853302"/>
          </a:xfrm>
        </p:grpSpPr>
        <p:sp>
          <p:nvSpPr>
            <p:cNvPr id="82" name="Freeform 23"/>
            <p:cNvSpPr>
              <a:spLocks noEditPoints="1"/>
            </p:cNvSpPr>
            <p:nvPr/>
          </p:nvSpPr>
          <p:spPr bwMode="black">
            <a:xfrm>
              <a:off x="3244765" y="5418024"/>
              <a:ext cx="813458" cy="853302"/>
            </a:xfrm>
            <a:custGeom>
              <a:avLst/>
              <a:gdLst>
                <a:gd name="T0" fmla="*/ 709 w 709"/>
                <a:gd name="T1" fmla="*/ 570 h 709"/>
                <a:gd name="T2" fmla="*/ 373 w 709"/>
                <a:gd name="T3" fmla="*/ 709 h 709"/>
                <a:gd name="T4" fmla="*/ 373 w 709"/>
                <a:gd name="T5" fmla="*/ 294 h 709"/>
                <a:gd name="T6" fmla="*/ 709 w 709"/>
                <a:gd name="T7" fmla="*/ 154 h 709"/>
                <a:gd name="T8" fmla="*/ 709 w 709"/>
                <a:gd name="T9" fmla="*/ 570 h 709"/>
                <a:gd name="T10" fmla="*/ 335 w 709"/>
                <a:gd name="T11" fmla="*/ 294 h 709"/>
                <a:gd name="T12" fmla="*/ 0 w 709"/>
                <a:gd name="T13" fmla="*/ 154 h 709"/>
                <a:gd name="T14" fmla="*/ 0 w 709"/>
                <a:gd name="T15" fmla="*/ 570 h 709"/>
                <a:gd name="T16" fmla="*/ 335 w 709"/>
                <a:gd name="T17" fmla="*/ 709 h 709"/>
                <a:gd name="T18" fmla="*/ 335 w 709"/>
                <a:gd name="T19" fmla="*/ 294 h 709"/>
                <a:gd name="T20" fmla="*/ 354 w 709"/>
                <a:gd name="T21" fmla="*/ 0 h 709"/>
                <a:gd name="T22" fmla="*/ 0 w 709"/>
                <a:gd name="T23" fmla="*/ 126 h 709"/>
                <a:gd name="T24" fmla="*/ 354 w 709"/>
                <a:gd name="T25" fmla="*/ 268 h 709"/>
                <a:gd name="T26" fmla="*/ 709 w 709"/>
                <a:gd name="T27" fmla="*/ 126 h 709"/>
                <a:gd name="T28" fmla="*/ 354 w 709"/>
                <a:gd name="T29" fmla="*/ 0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9" h="709">
                  <a:moveTo>
                    <a:pt x="709" y="570"/>
                  </a:moveTo>
                  <a:lnTo>
                    <a:pt x="373" y="709"/>
                  </a:lnTo>
                  <a:lnTo>
                    <a:pt x="373" y="294"/>
                  </a:lnTo>
                  <a:lnTo>
                    <a:pt x="709" y="154"/>
                  </a:lnTo>
                  <a:lnTo>
                    <a:pt x="709" y="570"/>
                  </a:lnTo>
                  <a:close/>
                  <a:moveTo>
                    <a:pt x="335" y="294"/>
                  </a:moveTo>
                  <a:lnTo>
                    <a:pt x="0" y="154"/>
                  </a:lnTo>
                  <a:lnTo>
                    <a:pt x="0" y="570"/>
                  </a:lnTo>
                  <a:lnTo>
                    <a:pt x="335" y="709"/>
                  </a:lnTo>
                  <a:lnTo>
                    <a:pt x="335" y="294"/>
                  </a:lnTo>
                  <a:close/>
                  <a:moveTo>
                    <a:pt x="354" y="0"/>
                  </a:moveTo>
                  <a:lnTo>
                    <a:pt x="0" y="126"/>
                  </a:lnTo>
                  <a:lnTo>
                    <a:pt x="354" y="268"/>
                  </a:lnTo>
                  <a:lnTo>
                    <a:pt x="709" y="126"/>
                  </a:lnTo>
                  <a:lnTo>
                    <a:pt x="354" y="0"/>
                  </a:lnTo>
                  <a:close/>
                </a:path>
              </a:pathLst>
            </a:custGeom>
            <a:ln/>
          </p:spPr>
          <p:style>
            <a:lnRef idx="2">
              <a:schemeClr val="dk1"/>
            </a:lnRef>
            <a:fillRef idx="1">
              <a:schemeClr val="lt1"/>
            </a:fillRef>
            <a:effectRef idx="0">
              <a:schemeClr val="dk1"/>
            </a:effectRef>
            <a:fontRef idx="minor">
              <a:schemeClr val="dk1"/>
            </a:fontRef>
          </p:style>
          <p:txBody>
            <a:bodyPr vert="horz" wrap="square" lIns="83943" tIns="41972" rIns="83943" bIns="41972" numCol="1" anchor="t" anchorCtr="0" compatLnSpc="1">
              <a:prstTxWarp prst="textNoShape">
                <a:avLst/>
              </a:prstTxWarp>
            </a:bodyPr>
            <a:lstStyle/>
            <a:p>
              <a:endParaRPr lang="en-US" sz="2448" dirty="0">
                <a:latin typeface="+mj-lt"/>
              </a:endParaRPr>
            </a:p>
          </p:txBody>
        </p:sp>
        <p:grpSp>
          <p:nvGrpSpPr>
            <p:cNvPr id="83" name="Group 82"/>
            <p:cNvGrpSpPr/>
            <p:nvPr/>
          </p:nvGrpSpPr>
          <p:grpSpPr bwMode="black">
            <a:xfrm>
              <a:off x="3261741" y="5769620"/>
              <a:ext cx="352800" cy="360000"/>
              <a:chOff x="5184775" y="225425"/>
              <a:chExt cx="1500188" cy="1220788"/>
            </a:xfrm>
            <a:solidFill>
              <a:srgbClr val="FFFFFF"/>
            </a:solidFill>
          </p:grpSpPr>
          <p:sp>
            <p:nvSpPr>
              <p:cNvPr id="85" name="Freeform 86"/>
              <p:cNvSpPr>
                <a:spLocks noEditPoints="1"/>
              </p:cNvSpPr>
              <p:nvPr/>
            </p:nvSpPr>
            <p:spPr bwMode="black">
              <a:xfrm>
                <a:off x="5184775" y="344488"/>
                <a:ext cx="1095375" cy="1101725"/>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solidFill>
                <a:schemeClr val="bg2">
                  <a:lumMod val="60000"/>
                  <a:lumOff val="40000"/>
                </a:schemeClr>
              </a:solidFill>
              <a:ln/>
              <a:extLst/>
            </p:spPr>
            <p:style>
              <a:lnRef idx="2">
                <a:schemeClr val="accent4"/>
              </a:lnRef>
              <a:fillRef idx="1">
                <a:schemeClr val="lt1"/>
              </a:fillRef>
              <a:effectRef idx="0">
                <a:schemeClr val="accent4"/>
              </a:effectRef>
              <a:fontRef idx="minor">
                <a:schemeClr val="dk1"/>
              </a:fontRef>
            </p:style>
            <p:txBody>
              <a:bodyPr vert="horz" wrap="square" lIns="93260" tIns="46630" rIns="93260" bIns="46630" numCol="1" anchor="t" anchorCtr="0" compatLnSpc="1">
                <a:prstTxWarp prst="textNoShape">
                  <a:avLst/>
                </a:prstTxWarp>
              </a:bodyPr>
              <a:lstStyle/>
              <a:p>
                <a:endParaRPr lang="en-US" sz="1071"/>
              </a:p>
            </p:txBody>
          </p:sp>
          <p:sp>
            <p:nvSpPr>
              <p:cNvPr id="86" name="Oval 87"/>
              <p:cNvSpPr>
                <a:spLocks noChangeArrowheads="1"/>
              </p:cNvSpPr>
              <p:nvPr/>
            </p:nvSpPr>
            <p:spPr bwMode="black">
              <a:xfrm>
                <a:off x="5630863" y="812800"/>
                <a:ext cx="203200" cy="203200"/>
              </a:xfrm>
              <a:prstGeom prst="ellipse">
                <a:avLst/>
              </a:prstGeom>
              <a:ln/>
              <a:extLst/>
            </p:spPr>
            <p:style>
              <a:lnRef idx="2">
                <a:schemeClr val="accent4"/>
              </a:lnRef>
              <a:fillRef idx="1">
                <a:schemeClr val="lt1"/>
              </a:fillRef>
              <a:effectRef idx="0">
                <a:schemeClr val="accent4"/>
              </a:effectRef>
              <a:fontRef idx="minor">
                <a:schemeClr val="dk1"/>
              </a:fontRef>
            </p:style>
            <p:txBody>
              <a:bodyPr vert="horz" wrap="square" lIns="93260" tIns="46630" rIns="93260" bIns="46630" numCol="1" anchor="t" anchorCtr="0" compatLnSpc="1">
                <a:prstTxWarp prst="textNoShape">
                  <a:avLst/>
                </a:prstTxWarp>
              </a:bodyPr>
              <a:lstStyle/>
              <a:p>
                <a:endParaRPr lang="en-US" sz="1071"/>
              </a:p>
            </p:txBody>
          </p:sp>
          <p:sp>
            <p:nvSpPr>
              <p:cNvPr id="87" name="Freeform 88"/>
              <p:cNvSpPr>
                <a:spLocks noEditPoints="1"/>
              </p:cNvSpPr>
              <p:nvPr/>
            </p:nvSpPr>
            <p:spPr bwMode="black">
              <a:xfrm>
                <a:off x="6129338" y="225425"/>
                <a:ext cx="555625" cy="598488"/>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solidFill>
                <a:schemeClr val="bg2">
                  <a:lumMod val="20000"/>
                  <a:lumOff val="80000"/>
                </a:schemeClr>
              </a:solidFill>
              <a:ln/>
              <a:extLst/>
            </p:spPr>
            <p:style>
              <a:lnRef idx="2">
                <a:schemeClr val="accent4"/>
              </a:lnRef>
              <a:fillRef idx="1">
                <a:schemeClr val="lt1"/>
              </a:fillRef>
              <a:effectRef idx="0">
                <a:schemeClr val="accent4"/>
              </a:effectRef>
              <a:fontRef idx="minor">
                <a:schemeClr val="dk1"/>
              </a:fontRef>
            </p:style>
            <p:txBody>
              <a:bodyPr vert="horz" wrap="square" lIns="93260" tIns="46630" rIns="93260" bIns="46630" numCol="1" anchor="t" anchorCtr="0" compatLnSpc="1">
                <a:prstTxWarp prst="textNoShape">
                  <a:avLst/>
                </a:prstTxWarp>
              </a:bodyPr>
              <a:lstStyle/>
              <a:p>
                <a:endParaRPr lang="en-US" sz="1071"/>
              </a:p>
            </p:txBody>
          </p:sp>
        </p:grpSp>
        <p:sp>
          <p:nvSpPr>
            <p:cNvPr id="84" name="TextBox 83"/>
            <p:cNvSpPr txBox="1"/>
            <p:nvPr/>
          </p:nvSpPr>
          <p:spPr>
            <a:xfrm rot="20694742">
              <a:off x="3687784" y="5809014"/>
              <a:ext cx="368691" cy="251159"/>
            </a:xfrm>
            <a:prstGeom prst="rect">
              <a:avLst/>
            </a:prstGeom>
            <a:noFill/>
          </p:spPr>
          <p:txBody>
            <a:bodyPr wrap="none" lIns="0" tIns="0" rIns="0" bIns="0" rtlCol="0">
              <a:spAutoFit/>
            </a:bodyPr>
            <a:lstStyle/>
            <a:p>
              <a:r>
                <a:rPr lang="fi-FI" sz="1632" dirty="0">
                  <a:solidFill>
                    <a:schemeClr val="bg2"/>
                  </a:solidFill>
                </a:rPr>
                <a:t>APP</a:t>
              </a:r>
              <a:endParaRPr lang="en-US" sz="1632" dirty="0">
                <a:solidFill>
                  <a:schemeClr val="bg2"/>
                </a:solidFill>
              </a:endParaRPr>
            </a:p>
          </p:txBody>
        </p:sp>
      </p:grpSp>
      <p:grpSp>
        <p:nvGrpSpPr>
          <p:cNvPr id="46" name="Group 45"/>
          <p:cNvGrpSpPr/>
          <p:nvPr/>
        </p:nvGrpSpPr>
        <p:grpSpPr>
          <a:xfrm>
            <a:off x="10339863" y="4589617"/>
            <a:ext cx="550425" cy="510785"/>
            <a:chOff x="636" y="25217"/>
            <a:chExt cx="678949" cy="678949"/>
          </a:xfrm>
        </p:grpSpPr>
        <p:sp>
          <p:nvSpPr>
            <p:cNvPr id="47" name="Oval 46"/>
            <p:cNvSpPr/>
            <p:nvPr/>
          </p:nvSpPr>
          <p:spPr>
            <a:xfrm>
              <a:off x="636" y="25217"/>
              <a:ext cx="678949" cy="678949"/>
            </a:xfrm>
            <a:prstGeom prst="ellipse">
              <a:avLst/>
            </a:prstGeom>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sp>
        <p:sp>
          <p:nvSpPr>
            <p:cNvPr id="48" name="Oval 4"/>
            <p:cNvSpPr/>
            <p:nvPr/>
          </p:nvSpPr>
          <p:spPr>
            <a:xfrm>
              <a:off x="97813" y="124647"/>
              <a:ext cx="480088" cy="48008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632044">
                <a:lnSpc>
                  <a:spcPct val="90000"/>
                </a:lnSpc>
                <a:spcBef>
                  <a:spcPct val="0"/>
                </a:spcBef>
                <a:spcAft>
                  <a:spcPct val="35000"/>
                </a:spcAft>
              </a:pPr>
              <a:r>
                <a:rPr lang="fi-FI" sz="2448" b="1" dirty="0"/>
                <a:t>6</a:t>
              </a:r>
              <a:endParaRPr lang="en-US" sz="2448" b="1" dirty="0"/>
            </a:p>
          </p:txBody>
        </p:sp>
      </p:grpSp>
      <p:sp>
        <p:nvSpPr>
          <p:cNvPr id="16" name="Arc 15"/>
          <p:cNvSpPr/>
          <p:nvPr/>
        </p:nvSpPr>
        <p:spPr>
          <a:xfrm rot="21349604">
            <a:off x="6234721" y="1690869"/>
            <a:ext cx="4024754" cy="1286932"/>
          </a:xfrm>
          <a:prstGeom prst="arc">
            <a:avLst>
              <a:gd name="adj1" fmla="val 10979451"/>
              <a:gd name="adj2" fmla="val 21312834"/>
            </a:avLst>
          </a:prstGeom>
          <a:ln w="73025">
            <a:headEnd type="stealth" w="lg" len="lg"/>
            <a:tailEnd type="oval" w="sm" len="med"/>
          </a:ln>
        </p:spPr>
        <p:style>
          <a:lnRef idx="3">
            <a:schemeClr val="dk1"/>
          </a:lnRef>
          <a:fillRef idx="0">
            <a:schemeClr val="dk1"/>
          </a:fillRef>
          <a:effectRef idx="2">
            <a:schemeClr val="dk1"/>
          </a:effectRef>
          <a:fontRef idx="minor">
            <a:schemeClr val="tx1"/>
          </a:fontRef>
        </p:style>
        <p:txBody>
          <a:bodyPr rtlCol="0" anchor="ctr"/>
          <a:lstStyle/>
          <a:p>
            <a:pPr algn="ctr"/>
            <a:endParaRPr lang="en-US" sz="1836"/>
          </a:p>
        </p:txBody>
      </p:sp>
      <p:grpSp>
        <p:nvGrpSpPr>
          <p:cNvPr id="50" name="Group 49"/>
          <p:cNvGrpSpPr/>
          <p:nvPr/>
        </p:nvGrpSpPr>
        <p:grpSpPr>
          <a:xfrm>
            <a:off x="7930158" y="1317570"/>
            <a:ext cx="550425" cy="510785"/>
            <a:chOff x="636" y="25217"/>
            <a:chExt cx="678949" cy="678949"/>
          </a:xfrm>
        </p:grpSpPr>
        <p:sp>
          <p:nvSpPr>
            <p:cNvPr id="51" name="Oval 50"/>
            <p:cNvSpPr/>
            <p:nvPr/>
          </p:nvSpPr>
          <p:spPr>
            <a:xfrm>
              <a:off x="636" y="25217"/>
              <a:ext cx="678949" cy="678949"/>
            </a:xfrm>
            <a:prstGeom prst="ellipse">
              <a:avLst/>
            </a:prstGeom>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sp>
        <p:sp>
          <p:nvSpPr>
            <p:cNvPr id="53" name="Oval 4"/>
            <p:cNvSpPr/>
            <p:nvPr/>
          </p:nvSpPr>
          <p:spPr>
            <a:xfrm>
              <a:off x="101453" y="139062"/>
              <a:ext cx="480088" cy="48008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632044">
                <a:lnSpc>
                  <a:spcPct val="90000"/>
                </a:lnSpc>
                <a:spcBef>
                  <a:spcPct val="0"/>
                </a:spcBef>
                <a:spcAft>
                  <a:spcPct val="35000"/>
                </a:spcAft>
              </a:pPr>
              <a:r>
                <a:rPr lang="fi-FI" sz="2448" b="1" dirty="0"/>
                <a:t>7</a:t>
              </a:r>
              <a:endParaRPr lang="en-US" sz="2448" b="1" dirty="0"/>
            </a:p>
          </p:txBody>
        </p:sp>
      </p:grpSp>
      <p:sp>
        <p:nvSpPr>
          <p:cNvPr id="17" name="Arc 16"/>
          <p:cNvSpPr/>
          <p:nvPr/>
        </p:nvSpPr>
        <p:spPr>
          <a:xfrm rot="11354069">
            <a:off x="2099668" y="4869280"/>
            <a:ext cx="5793890" cy="923674"/>
          </a:xfrm>
          <a:prstGeom prst="arc">
            <a:avLst>
              <a:gd name="adj1" fmla="val 10914964"/>
              <a:gd name="adj2" fmla="val 21390061"/>
            </a:avLst>
          </a:prstGeom>
          <a:ln w="73025">
            <a:headEnd type="stealth" w="lg" len="lg"/>
            <a:tailEnd type="oval" w="sm" len="med"/>
          </a:ln>
        </p:spPr>
        <p:style>
          <a:lnRef idx="3">
            <a:schemeClr val="dk1"/>
          </a:lnRef>
          <a:fillRef idx="0">
            <a:schemeClr val="dk1"/>
          </a:fillRef>
          <a:effectRef idx="2">
            <a:schemeClr val="dk1"/>
          </a:effectRef>
          <a:fontRef idx="minor">
            <a:schemeClr val="tx1"/>
          </a:fontRef>
        </p:style>
        <p:txBody>
          <a:bodyPr rtlCol="0" anchor="ctr"/>
          <a:lstStyle/>
          <a:p>
            <a:pPr algn="ctr"/>
            <a:endParaRPr lang="en-US" sz="1836"/>
          </a:p>
        </p:txBody>
      </p:sp>
      <p:grpSp>
        <p:nvGrpSpPr>
          <p:cNvPr id="57" name="Group 56"/>
          <p:cNvGrpSpPr/>
          <p:nvPr/>
        </p:nvGrpSpPr>
        <p:grpSpPr>
          <a:xfrm>
            <a:off x="4315551" y="5660524"/>
            <a:ext cx="550425" cy="510785"/>
            <a:chOff x="636" y="25217"/>
            <a:chExt cx="678949" cy="678949"/>
          </a:xfrm>
        </p:grpSpPr>
        <p:sp>
          <p:nvSpPr>
            <p:cNvPr id="59" name="Oval 58"/>
            <p:cNvSpPr/>
            <p:nvPr/>
          </p:nvSpPr>
          <p:spPr>
            <a:xfrm>
              <a:off x="636" y="25217"/>
              <a:ext cx="678949" cy="678949"/>
            </a:xfrm>
            <a:prstGeom prst="ellipse">
              <a:avLst/>
            </a:prstGeom>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sp>
        <p:sp>
          <p:nvSpPr>
            <p:cNvPr id="60" name="Oval 4"/>
            <p:cNvSpPr/>
            <p:nvPr/>
          </p:nvSpPr>
          <p:spPr>
            <a:xfrm>
              <a:off x="101453" y="139062"/>
              <a:ext cx="480088" cy="48008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632044">
                <a:lnSpc>
                  <a:spcPct val="90000"/>
                </a:lnSpc>
                <a:spcBef>
                  <a:spcPct val="0"/>
                </a:spcBef>
                <a:spcAft>
                  <a:spcPct val="35000"/>
                </a:spcAft>
              </a:pPr>
              <a:r>
                <a:rPr lang="fi-FI" sz="2448" b="1" dirty="0"/>
                <a:t>5</a:t>
              </a:r>
              <a:endParaRPr lang="en-US" sz="2448" b="1" dirty="0"/>
            </a:p>
          </p:txBody>
        </p:sp>
      </p:grpSp>
      <p:cxnSp>
        <p:nvCxnSpPr>
          <p:cNvPr id="88" name="Straight Arrow Connector 87"/>
          <p:cNvCxnSpPr/>
          <p:nvPr/>
        </p:nvCxnSpPr>
        <p:spPr>
          <a:xfrm flipV="1">
            <a:off x="1590770" y="3568125"/>
            <a:ext cx="1624782" cy="280227"/>
          </a:xfrm>
          <a:prstGeom prst="straightConnector1">
            <a:avLst/>
          </a:prstGeom>
          <a:ln w="53975">
            <a:tailEnd type="stealth" w="lg" len="lg"/>
          </a:ln>
        </p:spPr>
        <p:style>
          <a:lnRef idx="3">
            <a:schemeClr val="dk1"/>
          </a:lnRef>
          <a:fillRef idx="0">
            <a:schemeClr val="dk1"/>
          </a:fillRef>
          <a:effectRef idx="2">
            <a:schemeClr val="dk1"/>
          </a:effectRef>
          <a:fontRef idx="minor">
            <a:schemeClr val="tx1"/>
          </a:fontRef>
        </p:style>
      </p:cxnSp>
      <p:cxnSp>
        <p:nvCxnSpPr>
          <p:cNvPr id="90" name="Straight Arrow Connector 89"/>
          <p:cNvCxnSpPr/>
          <p:nvPr/>
        </p:nvCxnSpPr>
        <p:spPr>
          <a:xfrm>
            <a:off x="4821972" y="3564379"/>
            <a:ext cx="587467" cy="0"/>
          </a:xfrm>
          <a:prstGeom prst="straightConnector1">
            <a:avLst/>
          </a:prstGeom>
          <a:ln w="53975">
            <a:tailEnd type="stealth" w="lg" len="lg"/>
          </a:ln>
        </p:spPr>
        <p:style>
          <a:lnRef idx="3">
            <a:schemeClr val="dk1"/>
          </a:lnRef>
          <a:fillRef idx="0">
            <a:schemeClr val="dk1"/>
          </a:fillRef>
          <a:effectRef idx="2">
            <a:schemeClr val="dk1"/>
          </a:effectRef>
          <a:fontRef idx="minor">
            <a:schemeClr val="tx1"/>
          </a:fontRef>
        </p:style>
      </p:cxnSp>
      <p:cxnSp>
        <p:nvCxnSpPr>
          <p:cNvPr id="92" name="Straight Arrow Connector 91"/>
          <p:cNvCxnSpPr/>
          <p:nvPr/>
        </p:nvCxnSpPr>
        <p:spPr>
          <a:xfrm>
            <a:off x="7100898" y="3527210"/>
            <a:ext cx="550750" cy="0"/>
          </a:xfrm>
          <a:prstGeom prst="straightConnector1">
            <a:avLst/>
          </a:prstGeom>
          <a:ln w="53975">
            <a:tailEnd type="stealth" w="lg" len="lg"/>
          </a:ln>
        </p:spPr>
        <p:style>
          <a:lnRef idx="3">
            <a:schemeClr val="dk1"/>
          </a:lnRef>
          <a:fillRef idx="0">
            <a:schemeClr val="dk1"/>
          </a:fillRef>
          <a:effectRef idx="2">
            <a:schemeClr val="dk1"/>
          </a:effectRef>
          <a:fontRef idx="minor">
            <a:schemeClr val="tx1"/>
          </a:fontRef>
        </p:style>
      </p:cxnSp>
      <p:pic>
        <p:nvPicPr>
          <p:cNvPr id="104" name="Picture 7" descr="\\MAGNUM\Projects\Microsoft\Cloud Power FY12\Design\ICONS_PNG\Within_Your_Reach.png"/>
          <p:cNvPicPr>
            <a:picLocks noChangeAspect="1" noChangeArrowheads="1"/>
          </p:cNvPicPr>
          <p:nvPr/>
        </p:nvPicPr>
        <p:blipFill>
          <a:blip r:embed="rId8" cstate="print">
            <a:duotone>
              <a:prstClr val="black"/>
              <a:schemeClr val="accent4">
                <a:tint val="45000"/>
                <a:satMod val="400000"/>
              </a:schemeClr>
            </a:duotone>
          </a:blip>
          <a:stretch>
            <a:fillRect/>
          </a:stretch>
        </p:blipFill>
        <p:spPr bwMode="auto">
          <a:xfrm>
            <a:off x="-79131" y="2043480"/>
            <a:ext cx="1399269" cy="1398905"/>
          </a:xfrm>
          <a:prstGeom prst="rect">
            <a:avLst/>
          </a:prstGeom>
          <a:noFill/>
        </p:spPr>
      </p:pic>
    </p:spTree>
    <p:extLst>
      <p:ext uri="{BB962C8B-B14F-4D97-AF65-F5344CB8AC3E}">
        <p14:creationId xmlns:p14="http://schemas.microsoft.com/office/powerpoint/2010/main" val="12714278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1"/>
                                        </p:tgtEl>
                                        <p:attrNameLst>
                                          <p:attrName>style.visibility</p:attrName>
                                        </p:attrNameLst>
                                      </p:cBhvr>
                                      <p:to>
                                        <p:strVal val="visible"/>
                                      </p:to>
                                    </p:set>
                                    <p:animEffect transition="in" filter="fade">
                                      <p:cBhvr>
                                        <p:cTn id="7" dur="500"/>
                                        <p:tgtEl>
                                          <p:spTgt spid="61"/>
                                        </p:tgtEl>
                                      </p:cBhvr>
                                    </p:animEffect>
                                  </p:childTnLst>
                                </p:cTn>
                              </p:par>
                              <p:par>
                                <p:cTn id="8" presetID="10" presetClass="entr" presetSubtype="0" fill="hold"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fade">
                                      <p:cBhvr>
                                        <p:cTn id="10" dur="500"/>
                                        <p:tgtEl>
                                          <p:spTgt spid="3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4"/>
                                        </p:tgtEl>
                                        <p:attrNameLst>
                                          <p:attrName>style.visibility</p:attrName>
                                        </p:attrNameLst>
                                      </p:cBhvr>
                                      <p:to>
                                        <p:strVal val="visible"/>
                                      </p:to>
                                    </p:set>
                                    <p:animEffect transition="in" filter="fade">
                                      <p:cBhvr>
                                        <p:cTn id="15" dur="500"/>
                                        <p:tgtEl>
                                          <p:spTgt spid="64"/>
                                        </p:tgtEl>
                                      </p:cBhvr>
                                    </p:animEffect>
                                  </p:childTnLst>
                                </p:cTn>
                              </p:par>
                              <p:par>
                                <p:cTn id="16" presetID="10" presetClass="entr" presetSubtype="0" fill="hold" nodeType="withEffect">
                                  <p:stCondLst>
                                    <p:cond delay="0"/>
                                  </p:stCondLst>
                                  <p:childTnLst>
                                    <p:set>
                                      <p:cBhvr>
                                        <p:cTn id="17" dur="1" fill="hold">
                                          <p:stCondLst>
                                            <p:cond delay="0"/>
                                          </p:stCondLst>
                                        </p:cTn>
                                        <p:tgtEl>
                                          <p:spTgt spid="66"/>
                                        </p:tgtEl>
                                        <p:attrNameLst>
                                          <p:attrName>style.visibility</p:attrName>
                                        </p:attrNameLst>
                                      </p:cBhvr>
                                      <p:to>
                                        <p:strVal val="visible"/>
                                      </p:to>
                                    </p:set>
                                    <p:animEffect transition="in" filter="fade">
                                      <p:cBhvr>
                                        <p:cTn id="18" dur="500"/>
                                        <p:tgtEl>
                                          <p:spTgt spid="66"/>
                                        </p:tgtEl>
                                      </p:cBhvr>
                                    </p:animEffect>
                                  </p:childTnLst>
                                </p:cTn>
                              </p:par>
                              <p:par>
                                <p:cTn id="19" presetID="10" presetClass="entr" presetSubtype="0" fill="hold" nodeType="withEffect">
                                  <p:stCondLst>
                                    <p:cond delay="0"/>
                                  </p:stCondLst>
                                  <p:childTnLst>
                                    <p:set>
                                      <p:cBhvr>
                                        <p:cTn id="20" dur="1" fill="hold">
                                          <p:stCondLst>
                                            <p:cond delay="0"/>
                                          </p:stCondLst>
                                        </p:cTn>
                                        <p:tgtEl>
                                          <p:spTgt spid="88"/>
                                        </p:tgtEl>
                                        <p:attrNameLst>
                                          <p:attrName>style.visibility</p:attrName>
                                        </p:attrNameLst>
                                      </p:cBhvr>
                                      <p:to>
                                        <p:strVal val="visible"/>
                                      </p:to>
                                    </p:set>
                                    <p:animEffect transition="in" filter="fade">
                                      <p:cBhvr>
                                        <p:cTn id="21" dur="500"/>
                                        <p:tgtEl>
                                          <p:spTgt spid="8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500"/>
                                        <p:tgtEl>
                                          <p:spTgt spid="15"/>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54"/>
                                        </p:tgtEl>
                                        <p:attrNameLst>
                                          <p:attrName>style.visibility</p:attrName>
                                        </p:attrNameLst>
                                      </p:cBhvr>
                                      <p:to>
                                        <p:strVal val="visible"/>
                                      </p:to>
                                    </p:set>
                                    <p:animEffect transition="in" filter="fade">
                                      <p:cBhvr>
                                        <p:cTn id="27" dur="500"/>
                                        <p:tgtEl>
                                          <p:spTgt spid="54"/>
                                        </p:tgtEl>
                                      </p:cBhvr>
                                    </p:animEffect>
                                  </p:childTnLst>
                                </p:cTn>
                              </p:par>
                              <p:par>
                                <p:cTn id="28" presetID="10" presetClass="entr" presetSubtype="0" fill="hold" nodeType="withEffect">
                                  <p:stCondLst>
                                    <p:cond delay="0"/>
                                  </p:stCondLst>
                                  <p:childTnLst>
                                    <p:set>
                                      <p:cBhvr>
                                        <p:cTn id="29" dur="1" fill="hold">
                                          <p:stCondLst>
                                            <p:cond delay="0"/>
                                          </p:stCondLst>
                                        </p:cTn>
                                        <p:tgtEl>
                                          <p:spTgt spid="37"/>
                                        </p:tgtEl>
                                        <p:attrNameLst>
                                          <p:attrName>style.visibility</p:attrName>
                                        </p:attrNameLst>
                                      </p:cBhvr>
                                      <p:to>
                                        <p:strVal val="visible"/>
                                      </p:to>
                                    </p:set>
                                    <p:animEffect transition="in" filter="fade">
                                      <p:cBhvr>
                                        <p:cTn id="30" dur="500"/>
                                        <p:tgtEl>
                                          <p:spTgt spid="37"/>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40"/>
                                        </p:tgtEl>
                                        <p:attrNameLst>
                                          <p:attrName>style.visibility</p:attrName>
                                        </p:attrNameLst>
                                      </p:cBhvr>
                                      <p:to>
                                        <p:strVal val="visible"/>
                                      </p:to>
                                    </p:set>
                                    <p:animEffect transition="in" filter="fade">
                                      <p:cBhvr>
                                        <p:cTn id="35" dur="500"/>
                                        <p:tgtEl>
                                          <p:spTgt spid="40"/>
                                        </p:tgtEl>
                                      </p:cBhvr>
                                    </p:animEffect>
                                  </p:childTnLst>
                                </p:cTn>
                              </p:par>
                              <p:par>
                                <p:cTn id="36" presetID="10" presetClass="entr" presetSubtype="0" fill="hold" nodeType="withEffect">
                                  <p:stCondLst>
                                    <p:cond delay="0"/>
                                  </p:stCondLst>
                                  <p:childTnLst>
                                    <p:set>
                                      <p:cBhvr>
                                        <p:cTn id="37" dur="1" fill="hold">
                                          <p:stCondLst>
                                            <p:cond delay="0"/>
                                          </p:stCondLst>
                                        </p:cTn>
                                        <p:tgtEl>
                                          <p:spTgt spid="90"/>
                                        </p:tgtEl>
                                        <p:attrNameLst>
                                          <p:attrName>style.visibility</p:attrName>
                                        </p:attrNameLst>
                                      </p:cBhvr>
                                      <p:to>
                                        <p:strVal val="visible"/>
                                      </p:to>
                                    </p:set>
                                    <p:animEffect transition="in" filter="fade">
                                      <p:cBhvr>
                                        <p:cTn id="38" dur="500"/>
                                        <p:tgtEl>
                                          <p:spTgt spid="90"/>
                                        </p:tgtEl>
                                      </p:cBhvr>
                                    </p:animEffect>
                                  </p:childTnLst>
                                </p:cTn>
                              </p:par>
                              <p:par>
                                <p:cTn id="39" presetID="10" presetClass="entr" presetSubtype="0" fill="hold" nodeType="withEffect">
                                  <p:stCondLst>
                                    <p:cond delay="0"/>
                                  </p:stCondLst>
                                  <p:childTnLst>
                                    <p:set>
                                      <p:cBhvr>
                                        <p:cTn id="40" dur="1" fill="hold">
                                          <p:stCondLst>
                                            <p:cond delay="0"/>
                                          </p:stCondLst>
                                        </p:cTn>
                                        <p:tgtEl>
                                          <p:spTgt spid="6"/>
                                        </p:tgtEl>
                                        <p:attrNameLst>
                                          <p:attrName>style.visibility</p:attrName>
                                        </p:attrNameLst>
                                      </p:cBhvr>
                                      <p:to>
                                        <p:strVal val="visible"/>
                                      </p:to>
                                    </p:set>
                                    <p:animEffect transition="in" filter="fade">
                                      <p:cBhvr>
                                        <p:cTn id="41" dur="500"/>
                                        <p:tgtEl>
                                          <p:spTgt spid="6"/>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72"/>
                                        </p:tgtEl>
                                        <p:attrNameLst>
                                          <p:attrName>style.visibility</p:attrName>
                                        </p:attrNameLst>
                                      </p:cBhvr>
                                      <p:to>
                                        <p:strVal val="visible"/>
                                      </p:to>
                                    </p:set>
                                    <p:animEffect transition="in" filter="fade">
                                      <p:cBhvr>
                                        <p:cTn id="44" dur="500"/>
                                        <p:tgtEl>
                                          <p:spTgt spid="72"/>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92"/>
                                        </p:tgtEl>
                                        <p:attrNameLst>
                                          <p:attrName>style.visibility</p:attrName>
                                        </p:attrNameLst>
                                      </p:cBhvr>
                                      <p:to>
                                        <p:strVal val="visible"/>
                                      </p:to>
                                    </p:set>
                                    <p:animEffect transition="in" filter="fade">
                                      <p:cBhvr>
                                        <p:cTn id="49" dur="500"/>
                                        <p:tgtEl>
                                          <p:spTgt spid="92"/>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8"/>
                                        </p:tgtEl>
                                        <p:attrNameLst>
                                          <p:attrName>style.visibility</p:attrName>
                                        </p:attrNameLst>
                                      </p:cBhvr>
                                      <p:to>
                                        <p:strVal val="visible"/>
                                      </p:to>
                                    </p:set>
                                    <p:animEffect transition="in" filter="fade">
                                      <p:cBhvr>
                                        <p:cTn id="52" dur="500"/>
                                        <p:tgtEl>
                                          <p:spTgt spid="18"/>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7"/>
                                        </p:tgtEl>
                                        <p:attrNameLst>
                                          <p:attrName>style.visibility</p:attrName>
                                        </p:attrNameLst>
                                      </p:cBhvr>
                                      <p:to>
                                        <p:strVal val="visible"/>
                                      </p:to>
                                    </p:set>
                                    <p:animEffect transition="in" filter="fade">
                                      <p:cBhvr>
                                        <p:cTn id="55" dur="500"/>
                                        <p:tgtEl>
                                          <p:spTgt spid="7"/>
                                        </p:tgtEl>
                                      </p:cBhvr>
                                    </p:animEffect>
                                  </p:childTnLst>
                                </p:cTn>
                              </p:par>
                              <p:par>
                                <p:cTn id="56" presetID="10" presetClass="entr" presetSubtype="0" fill="hold" nodeType="withEffect">
                                  <p:stCondLst>
                                    <p:cond delay="0"/>
                                  </p:stCondLst>
                                  <p:childTnLst>
                                    <p:set>
                                      <p:cBhvr>
                                        <p:cTn id="57" dur="1" fill="hold">
                                          <p:stCondLst>
                                            <p:cond delay="0"/>
                                          </p:stCondLst>
                                        </p:cTn>
                                        <p:tgtEl>
                                          <p:spTgt spid="56"/>
                                        </p:tgtEl>
                                        <p:attrNameLst>
                                          <p:attrName>style.visibility</p:attrName>
                                        </p:attrNameLst>
                                      </p:cBhvr>
                                      <p:to>
                                        <p:strVal val="visible"/>
                                      </p:to>
                                    </p:set>
                                    <p:animEffect transition="in" filter="fade">
                                      <p:cBhvr>
                                        <p:cTn id="58" dur="500"/>
                                        <p:tgtEl>
                                          <p:spTgt spid="56"/>
                                        </p:tgtEl>
                                      </p:cBhvr>
                                    </p:animEffect>
                                  </p:childTnLst>
                                </p:cTn>
                              </p:par>
                              <p:par>
                                <p:cTn id="59" presetID="10" presetClass="entr" presetSubtype="0" fill="hold" nodeType="withEffect">
                                  <p:stCondLst>
                                    <p:cond delay="0"/>
                                  </p:stCondLst>
                                  <p:childTnLst>
                                    <p:set>
                                      <p:cBhvr>
                                        <p:cTn id="60" dur="1" fill="hold">
                                          <p:stCondLst>
                                            <p:cond delay="0"/>
                                          </p:stCondLst>
                                        </p:cTn>
                                        <p:tgtEl>
                                          <p:spTgt spid="43"/>
                                        </p:tgtEl>
                                        <p:attrNameLst>
                                          <p:attrName>style.visibility</p:attrName>
                                        </p:attrNameLst>
                                      </p:cBhvr>
                                      <p:to>
                                        <p:strVal val="visible"/>
                                      </p:to>
                                    </p:set>
                                    <p:animEffect transition="in" filter="fade">
                                      <p:cBhvr>
                                        <p:cTn id="61" dur="500"/>
                                        <p:tgtEl>
                                          <p:spTgt spid="43"/>
                                        </p:tgtEl>
                                      </p:cBhvr>
                                    </p:animEffect>
                                  </p:childTnLst>
                                </p:cTn>
                              </p:par>
                              <p:par>
                                <p:cTn id="62" presetID="10" presetClass="entr" presetSubtype="0" fill="hold" nodeType="withEffect">
                                  <p:stCondLst>
                                    <p:cond delay="0"/>
                                  </p:stCondLst>
                                  <p:childTnLst>
                                    <p:set>
                                      <p:cBhvr>
                                        <p:cTn id="63" dur="1" fill="hold">
                                          <p:stCondLst>
                                            <p:cond delay="0"/>
                                          </p:stCondLst>
                                        </p:cTn>
                                        <p:tgtEl>
                                          <p:spTgt spid="13"/>
                                        </p:tgtEl>
                                        <p:attrNameLst>
                                          <p:attrName>style.visibility</p:attrName>
                                        </p:attrNameLst>
                                      </p:cBhvr>
                                      <p:to>
                                        <p:strVal val="visible"/>
                                      </p:to>
                                    </p:set>
                                    <p:animEffect transition="in" filter="fade">
                                      <p:cBhvr>
                                        <p:cTn id="64" dur="500"/>
                                        <p:tgtEl>
                                          <p:spTgt spid="13"/>
                                        </p:tgtEl>
                                      </p:cBhvr>
                                    </p:animEffect>
                                  </p:childTnLst>
                                </p:cTn>
                              </p:par>
                              <p:par>
                                <p:cTn id="65" presetID="10" presetClass="entr" presetSubtype="0" fill="hold" nodeType="withEffect">
                                  <p:stCondLst>
                                    <p:cond delay="0"/>
                                  </p:stCondLst>
                                  <p:childTnLst>
                                    <p:set>
                                      <p:cBhvr>
                                        <p:cTn id="66" dur="1" fill="hold">
                                          <p:stCondLst>
                                            <p:cond delay="0"/>
                                          </p:stCondLst>
                                        </p:cTn>
                                        <p:tgtEl>
                                          <p:spTgt spid="65"/>
                                        </p:tgtEl>
                                        <p:attrNameLst>
                                          <p:attrName>style.visibility</p:attrName>
                                        </p:attrNameLst>
                                      </p:cBhvr>
                                      <p:to>
                                        <p:strVal val="visible"/>
                                      </p:to>
                                    </p:set>
                                    <p:animEffect transition="in" filter="fade">
                                      <p:cBhvr>
                                        <p:cTn id="67" dur="500"/>
                                        <p:tgtEl>
                                          <p:spTgt spid="65"/>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17"/>
                                        </p:tgtEl>
                                        <p:attrNameLst>
                                          <p:attrName>style.visibility</p:attrName>
                                        </p:attrNameLst>
                                      </p:cBhvr>
                                      <p:to>
                                        <p:strVal val="visible"/>
                                      </p:to>
                                    </p:set>
                                    <p:animEffect transition="in" filter="fade">
                                      <p:cBhvr>
                                        <p:cTn id="72" dur="500"/>
                                        <p:tgtEl>
                                          <p:spTgt spid="17"/>
                                        </p:tgtEl>
                                      </p:cBhvr>
                                    </p:animEffect>
                                  </p:childTnLst>
                                </p:cTn>
                              </p:par>
                              <p:par>
                                <p:cTn id="73" presetID="10" presetClass="entr" presetSubtype="0" fill="hold" nodeType="withEffect">
                                  <p:stCondLst>
                                    <p:cond delay="0"/>
                                  </p:stCondLst>
                                  <p:childTnLst>
                                    <p:set>
                                      <p:cBhvr>
                                        <p:cTn id="74" dur="1" fill="hold">
                                          <p:stCondLst>
                                            <p:cond delay="0"/>
                                          </p:stCondLst>
                                        </p:cTn>
                                        <p:tgtEl>
                                          <p:spTgt spid="57"/>
                                        </p:tgtEl>
                                        <p:attrNameLst>
                                          <p:attrName>style.visibility</p:attrName>
                                        </p:attrNameLst>
                                      </p:cBhvr>
                                      <p:to>
                                        <p:strVal val="visible"/>
                                      </p:to>
                                    </p:set>
                                    <p:animEffect transition="in" filter="fade">
                                      <p:cBhvr>
                                        <p:cTn id="75" dur="500"/>
                                        <p:tgtEl>
                                          <p:spTgt spid="57"/>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nodeType="clickEffect">
                                  <p:stCondLst>
                                    <p:cond delay="0"/>
                                  </p:stCondLst>
                                  <p:childTnLst>
                                    <p:set>
                                      <p:cBhvr>
                                        <p:cTn id="79" dur="1" fill="hold">
                                          <p:stCondLst>
                                            <p:cond delay="0"/>
                                          </p:stCondLst>
                                        </p:cTn>
                                        <p:tgtEl>
                                          <p:spTgt spid="55"/>
                                        </p:tgtEl>
                                        <p:attrNameLst>
                                          <p:attrName>style.visibility</p:attrName>
                                        </p:attrNameLst>
                                      </p:cBhvr>
                                      <p:to>
                                        <p:strVal val="visible"/>
                                      </p:to>
                                    </p:set>
                                    <p:animEffect transition="in" filter="fade">
                                      <p:cBhvr>
                                        <p:cTn id="80" dur="500"/>
                                        <p:tgtEl>
                                          <p:spTgt spid="55"/>
                                        </p:tgtEl>
                                      </p:cBhvr>
                                    </p:animEffect>
                                  </p:childTnLst>
                                </p:cTn>
                              </p:par>
                              <p:par>
                                <p:cTn id="81" presetID="10" presetClass="entr" presetSubtype="0" fill="hold" nodeType="withEffect">
                                  <p:stCondLst>
                                    <p:cond delay="0"/>
                                  </p:stCondLst>
                                  <p:childTnLst>
                                    <p:set>
                                      <p:cBhvr>
                                        <p:cTn id="82" dur="1" fill="hold">
                                          <p:stCondLst>
                                            <p:cond delay="0"/>
                                          </p:stCondLst>
                                        </p:cTn>
                                        <p:tgtEl>
                                          <p:spTgt spid="81"/>
                                        </p:tgtEl>
                                        <p:attrNameLst>
                                          <p:attrName>style.visibility</p:attrName>
                                        </p:attrNameLst>
                                      </p:cBhvr>
                                      <p:to>
                                        <p:strVal val="visible"/>
                                      </p:to>
                                    </p:set>
                                    <p:animEffect transition="in" filter="fade">
                                      <p:cBhvr>
                                        <p:cTn id="83" dur="500"/>
                                        <p:tgtEl>
                                          <p:spTgt spid="81"/>
                                        </p:tgtEl>
                                      </p:cBhvr>
                                    </p:animEffect>
                                  </p:childTnLst>
                                </p:cTn>
                              </p:par>
                              <p:par>
                                <p:cTn id="84" presetID="10" presetClass="entr" presetSubtype="0" fill="hold" nodeType="withEffect">
                                  <p:stCondLst>
                                    <p:cond delay="0"/>
                                  </p:stCondLst>
                                  <p:childTnLst>
                                    <p:set>
                                      <p:cBhvr>
                                        <p:cTn id="85" dur="1" fill="hold">
                                          <p:stCondLst>
                                            <p:cond delay="0"/>
                                          </p:stCondLst>
                                        </p:cTn>
                                        <p:tgtEl>
                                          <p:spTgt spid="46"/>
                                        </p:tgtEl>
                                        <p:attrNameLst>
                                          <p:attrName>style.visibility</p:attrName>
                                        </p:attrNameLst>
                                      </p:cBhvr>
                                      <p:to>
                                        <p:strVal val="visible"/>
                                      </p:to>
                                    </p:set>
                                    <p:animEffect transition="in" filter="fade">
                                      <p:cBhvr>
                                        <p:cTn id="86" dur="500"/>
                                        <p:tgtEl>
                                          <p:spTgt spid="46"/>
                                        </p:tgtEl>
                                      </p:cBhvr>
                                    </p:animEffect>
                                  </p:childTnLst>
                                </p:cTn>
                              </p:par>
                              <p:par>
                                <p:cTn id="87" presetID="10" presetClass="entr" presetSubtype="0" fill="hold" nodeType="withEffect">
                                  <p:stCondLst>
                                    <p:cond delay="0"/>
                                  </p:stCondLst>
                                  <p:childTnLst>
                                    <p:set>
                                      <p:cBhvr>
                                        <p:cTn id="88" dur="1" fill="hold">
                                          <p:stCondLst>
                                            <p:cond delay="0"/>
                                          </p:stCondLst>
                                        </p:cTn>
                                        <p:tgtEl>
                                          <p:spTgt spid="21"/>
                                        </p:tgtEl>
                                        <p:attrNameLst>
                                          <p:attrName>style.visibility</p:attrName>
                                        </p:attrNameLst>
                                      </p:cBhvr>
                                      <p:to>
                                        <p:strVal val="visible"/>
                                      </p:to>
                                    </p:set>
                                    <p:animEffect transition="in" filter="fade">
                                      <p:cBhvr>
                                        <p:cTn id="89" dur="500"/>
                                        <p:tgtEl>
                                          <p:spTgt spid="21"/>
                                        </p:tgtEl>
                                      </p:cBhvr>
                                    </p:animEffect>
                                  </p:childTnLst>
                                </p:cTn>
                              </p:par>
                              <p:par>
                                <p:cTn id="90" presetID="10" presetClass="entr" presetSubtype="0" fill="hold" nodeType="withEffect">
                                  <p:stCondLst>
                                    <p:cond delay="0"/>
                                  </p:stCondLst>
                                  <p:childTnLst>
                                    <p:set>
                                      <p:cBhvr>
                                        <p:cTn id="91" dur="1" fill="hold">
                                          <p:stCondLst>
                                            <p:cond delay="0"/>
                                          </p:stCondLst>
                                        </p:cTn>
                                        <p:tgtEl>
                                          <p:spTgt spid="22"/>
                                        </p:tgtEl>
                                        <p:attrNameLst>
                                          <p:attrName>style.visibility</p:attrName>
                                        </p:attrNameLst>
                                      </p:cBhvr>
                                      <p:to>
                                        <p:strVal val="visible"/>
                                      </p:to>
                                    </p:set>
                                    <p:animEffect transition="in" filter="fade">
                                      <p:cBhvr>
                                        <p:cTn id="92" dur="500"/>
                                        <p:tgtEl>
                                          <p:spTgt spid="22"/>
                                        </p:tgtEl>
                                      </p:cBhvr>
                                    </p:animEffect>
                                  </p:childTnLst>
                                </p:cTn>
                              </p:par>
                              <p:par>
                                <p:cTn id="93" presetID="10" presetClass="entr" presetSubtype="0" fill="hold" nodeType="withEffect">
                                  <p:stCondLst>
                                    <p:cond delay="0"/>
                                  </p:stCondLst>
                                  <p:childTnLst>
                                    <p:set>
                                      <p:cBhvr>
                                        <p:cTn id="94" dur="1" fill="hold">
                                          <p:stCondLst>
                                            <p:cond delay="0"/>
                                          </p:stCondLst>
                                        </p:cTn>
                                        <p:tgtEl>
                                          <p:spTgt spid="74"/>
                                        </p:tgtEl>
                                        <p:attrNameLst>
                                          <p:attrName>style.visibility</p:attrName>
                                        </p:attrNameLst>
                                      </p:cBhvr>
                                      <p:to>
                                        <p:strVal val="visible"/>
                                      </p:to>
                                    </p:set>
                                    <p:animEffect transition="in" filter="fade">
                                      <p:cBhvr>
                                        <p:cTn id="95" dur="500"/>
                                        <p:tgtEl>
                                          <p:spTgt spid="74"/>
                                        </p:tgtEl>
                                      </p:cBhvr>
                                    </p:animEffect>
                                  </p:childTnLst>
                                </p:cTn>
                              </p:par>
                            </p:childTnLst>
                          </p:cTn>
                        </p:par>
                      </p:childTnLst>
                    </p:cTn>
                  </p:par>
                  <p:par>
                    <p:cTn id="96" fill="hold">
                      <p:stCondLst>
                        <p:cond delay="indefinite"/>
                      </p:stCondLst>
                      <p:childTnLst>
                        <p:par>
                          <p:cTn id="97" fill="hold">
                            <p:stCondLst>
                              <p:cond delay="0"/>
                            </p:stCondLst>
                            <p:childTnLst>
                              <p:par>
                                <p:cTn id="98" presetID="10" presetClass="entr" presetSubtype="0" fill="hold" grpId="0" nodeType="clickEffect">
                                  <p:stCondLst>
                                    <p:cond delay="0"/>
                                  </p:stCondLst>
                                  <p:childTnLst>
                                    <p:set>
                                      <p:cBhvr>
                                        <p:cTn id="99" dur="1" fill="hold">
                                          <p:stCondLst>
                                            <p:cond delay="0"/>
                                          </p:stCondLst>
                                        </p:cTn>
                                        <p:tgtEl>
                                          <p:spTgt spid="16"/>
                                        </p:tgtEl>
                                        <p:attrNameLst>
                                          <p:attrName>style.visibility</p:attrName>
                                        </p:attrNameLst>
                                      </p:cBhvr>
                                      <p:to>
                                        <p:strVal val="visible"/>
                                      </p:to>
                                    </p:set>
                                    <p:animEffect transition="in" filter="fade">
                                      <p:cBhvr>
                                        <p:cTn id="100" dur="500"/>
                                        <p:tgtEl>
                                          <p:spTgt spid="16"/>
                                        </p:tgtEl>
                                      </p:cBhvr>
                                    </p:animEffect>
                                  </p:childTnLst>
                                </p:cTn>
                              </p:par>
                              <p:par>
                                <p:cTn id="101" presetID="10" presetClass="entr" presetSubtype="0" fill="hold" nodeType="withEffect">
                                  <p:stCondLst>
                                    <p:cond delay="0"/>
                                  </p:stCondLst>
                                  <p:childTnLst>
                                    <p:set>
                                      <p:cBhvr>
                                        <p:cTn id="102" dur="1" fill="hold">
                                          <p:stCondLst>
                                            <p:cond delay="0"/>
                                          </p:stCondLst>
                                        </p:cTn>
                                        <p:tgtEl>
                                          <p:spTgt spid="50"/>
                                        </p:tgtEl>
                                        <p:attrNameLst>
                                          <p:attrName>style.visibility</p:attrName>
                                        </p:attrNameLst>
                                      </p:cBhvr>
                                      <p:to>
                                        <p:strVal val="visible"/>
                                      </p:to>
                                    </p:set>
                                    <p:animEffect transition="in" filter="fade">
                                      <p:cBhvr>
                                        <p:cTn id="103" dur="500"/>
                                        <p:tgtEl>
                                          <p:spTgt spid="50"/>
                                        </p:tgtEl>
                                      </p:cBhvr>
                                    </p:animEffect>
                                  </p:childTnLst>
                                </p:cTn>
                              </p:par>
                              <p:par>
                                <p:cTn id="104" presetID="53" presetClass="entr" presetSubtype="16" fill="hold" nodeType="withEffect">
                                  <p:stCondLst>
                                    <p:cond delay="700"/>
                                  </p:stCondLst>
                                  <p:childTnLst>
                                    <p:set>
                                      <p:cBhvr>
                                        <p:cTn id="105" dur="1" fill="hold">
                                          <p:stCondLst>
                                            <p:cond delay="0"/>
                                          </p:stCondLst>
                                        </p:cTn>
                                        <p:tgtEl>
                                          <p:spTgt spid="104"/>
                                        </p:tgtEl>
                                        <p:attrNameLst>
                                          <p:attrName>style.visibility</p:attrName>
                                        </p:attrNameLst>
                                      </p:cBhvr>
                                      <p:to>
                                        <p:strVal val="visible"/>
                                      </p:to>
                                    </p:set>
                                    <p:anim calcmode="lin" valueType="num">
                                      <p:cBhvr>
                                        <p:cTn id="106" dur="1500" fill="hold"/>
                                        <p:tgtEl>
                                          <p:spTgt spid="104"/>
                                        </p:tgtEl>
                                        <p:attrNameLst>
                                          <p:attrName>ppt_w</p:attrName>
                                        </p:attrNameLst>
                                      </p:cBhvr>
                                      <p:tavLst>
                                        <p:tav tm="0">
                                          <p:val>
                                            <p:fltVal val="0"/>
                                          </p:val>
                                        </p:tav>
                                        <p:tav tm="100000">
                                          <p:val>
                                            <p:strVal val="#ppt_w"/>
                                          </p:val>
                                        </p:tav>
                                      </p:tavLst>
                                    </p:anim>
                                    <p:anim calcmode="lin" valueType="num">
                                      <p:cBhvr>
                                        <p:cTn id="107" dur="1500" fill="hold"/>
                                        <p:tgtEl>
                                          <p:spTgt spid="104"/>
                                        </p:tgtEl>
                                        <p:attrNameLst>
                                          <p:attrName>ppt_h</p:attrName>
                                        </p:attrNameLst>
                                      </p:cBhvr>
                                      <p:tavLst>
                                        <p:tav tm="0">
                                          <p:val>
                                            <p:fltVal val="0"/>
                                          </p:val>
                                        </p:tav>
                                        <p:tav tm="100000">
                                          <p:val>
                                            <p:strVal val="#ppt_h"/>
                                          </p:val>
                                        </p:tav>
                                      </p:tavLst>
                                    </p:anim>
                                    <p:animEffect transition="in" filter="fade">
                                      <p:cBhvr>
                                        <p:cTn id="108" dur="1500"/>
                                        <p:tgtEl>
                                          <p:spTgt spid="1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8" grpId="0" animBg="1"/>
      <p:bldP spid="7" grpId="0" animBg="1"/>
      <p:bldP spid="54" grpId="0"/>
      <p:bldP spid="72" grpId="0"/>
      <p:bldP spid="16" grpId="0" animBg="1"/>
      <p:bldP spid="1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Office 365 APIs</a:t>
            </a:r>
            <a:endParaRPr lang="en-US" dirty="0"/>
          </a:p>
        </p:txBody>
      </p:sp>
    </p:spTree>
    <p:extLst>
      <p:ext uri="{BB962C8B-B14F-4D97-AF65-F5344CB8AC3E}">
        <p14:creationId xmlns:p14="http://schemas.microsoft.com/office/powerpoint/2010/main" val="3158725123"/>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gradFill>
                  <a:gsLst>
                    <a:gs pos="1250">
                      <a:schemeClr val="tx2"/>
                    </a:gs>
                    <a:gs pos="100000">
                      <a:schemeClr val="tx2"/>
                    </a:gs>
                  </a:gsLst>
                  <a:lin ang="5400000" scaled="0"/>
                </a:gradFill>
              </a:rPr>
              <a:t>Office 365 device apps</a:t>
            </a:r>
          </a:p>
        </p:txBody>
      </p:sp>
      <p:pic>
        <p:nvPicPr>
          <p:cNvPr id="4" name="Picture 3"/>
          <p:cNvPicPr>
            <a:picLocks noChangeAspect="1"/>
          </p:cNvPicPr>
          <p:nvPr/>
        </p:nvPicPr>
        <p:blipFill rotWithShape="1">
          <a:blip r:embed="rId3"/>
          <a:srcRect l="13975" t="30366" r="63927" b="32367"/>
          <a:stretch/>
        </p:blipFill>
        <p:spPr>
          <a:xfrm>
            <a:off x="1866158" y="1668461"/>
            <a:ext cx="4337568" cy="2057401"/>
          </a:xfrm>
          <a:prstGeom prst="rect">
            <a:avLst/>
          </a:prstGeom>
        </p:spPr>
      </p:pic>
      <p:pic>
        <p:nvPicPr>
          <p:cNvPr id="5" name="Picture 4"/>
          <p:cNvPicPr>
            <a:picLocks noChangeAspect="1"/>
          </p:cNvPicPr>
          <p:nvPr/>
        </p:nvPicPr>
        <p:blipFill rotWithShape="1">
          <a:blip r:embed="rId4"/>
          <a:srcRect l="1653" t="18672" r="83780" b="44074"/>
          <a:stretch/>
        </p:blipFill>
        <p:spPr>
          <a:xfrm>
            <a:off x="6714721" y="1038943"/>
            <a:ext cx="4038600" cy="2904842"/>
          </a:xfrm>
          <a:prstGeom prst="rect">
            <a:avLst/>
          </a:prstGeom>
        </p:spPr>
      </p:pic>
      <p:pic>
        <p:nvPicPr>
          <p:cNvPr id="6" name="Picture 5"/>
          <p:cNvPicPr>
            <a:picLocks noChangeAspect="1"/>
          </p:cNvPicPr>
          <p:nvPr/>
        </p:nvPicPr>
        <p:blipFill rotWithShape="1">
          <a:blip r:embed="rId5"/>
          <a:srcRect l="16562" t="30741" r="66771" b="40874"/>
          <a:stretch/>
        </p:blipFill>
        <p:spPr>
          <a:xfrm>
            <a:off x="6219421" y="4288752"/>
            <a:ext cx="5029200" cy="240891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Picture 7"/>
          <p:cNvPicPr>
            <a:picLocks noChangeAspect="1"/>
          </p:cNvPicPr>
          <p:nvPr/>
        </p:nvPicPr>
        <p:blipFill>
          <a:blip r:embed="rId6"/>
          <a:stretch>
            <a:fillRect/>
          </a:stretch>
        </p:blipFill>
        <p:spPr>
          <a:xfrm>
            <a:off x="1646237" y="4117538"/>
            <a:ext cx="4086225" cy="2181225"/>
          </a:xfrm>
          <a:prstGeom prst="rect">
            <a:avLst/>
          </a:prstGeom>
        </p:spPr>
      </p:pic>
    </p:spTree>
    <p:extLst>
      <p:ext uri="{BB962C8B-B14F-4D97-AF65-F5344CB8AC3E}">
        <p14:creationId xmlns:p14="http://schemas.microsoft.com/office/powerpoint/2010/main" val="39755769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a:p>
        </p:txBody>
      </p:sp>
      <p:sp>
        <p:nvSpPr>
          <p:cNvPr id="3" name="Title 2"/>
          <p:cNvSpPr>
            <a:spLocks noGrp="1"/>
          </p:cNvSpPr>
          <p:nvPr>
            <p:ph type="title"/>
          </p:nvPr>
        </p:nvSpPr>
        <p:spPr/>
        <p:txBody>
          <a:bodyPr/>
          <a:lstStyle/>
          <a:p>
            <a:r>
              <a:rPr lang="en-US" dirty="0" smtClean="0"/>
              <a:t>Common Consent</a:t>
            </a:r>
            <a:endParaRPr lang="en-US" dirty="0"/>
          </a:p>
        </p:txBody>
      </p:sp>
      <p:sp>
        <p:nvSpPr>
          <p:cNvPr id="4" name="Slide Number Placeholder 3"/>
          <p:cNvSpPr>
            <a:spLocks noGrp="1"/>
          </p:cNvSpPr>
          <p:nvPr>
            <p:ph type="sldNum" sz="quarter" idx="12"/>
          </p:nvPr>
        </p:nvSpPr>
        <p:spPr/>
        <p:txBody>
          <a:bodyPr/>
          <a:lstStyle/>
          <a:p>
            <a:pPr defTabSz="932559"/>
            <a:fld id="{727B4C2D-45E2-4621-8491-2995EB46A674}" type="slidenum">
              <a:rPr lang="en-US" smtClean="0">
                <a:gradFill>
                  <a:gsLst>
                    <a:gs pos="100000">
                      <a:srgbClr val="797A7D"/>
                    </a:gs>
                    <a:gs pos="0">
                      <a:srgbClr val="797A7D"/>
                    </a:gs>
                  </a:gsLst>
                  <a:lin ang="5400000" scaled="0"/>
                </a:gradFill>
              </a:rPr>
              <a:pPr defTabSz="932559"/>
              <a:t>19</a:t>
            </a:fld>
            <a:endParaRPr lang="en-US" dirty="0">
              <a:gradFill>
                <a:gsLst>
                  <a:gs pos="100000">
                    <a:srgbClr val="797A7D"/>
                  </a:gs>
                  <a:gs pos="0">
                    <a:srgbClr val="797A7D"/>
                  </a:gs>
                </a:gsLst>
                <a:lin ang="5400000" scaled="0"/>
              </a:gradFill>
            </a:endParaRPr>
          </a:p>
        </p:txBody>
      </p:sp>
      <p:pic>
        <p:nvPicPr>
          <p:cNvPr id="5" name="Picture 11"/>
          <p:cNvPicPr>
            <a:picLocks noChangeAspect="1"/>
          </p:cNvPicPr>
          <p:nvPr/>
        </p:nvPicPr>
        <p:blipFill rotWithShape="1">
          <a:blip r:embed="rId2"/>
          <a:srcRect r="2532" b="9254"/>
          <a:stretch/>
        </p:blipFill>
        <p:spPr>
          <a:xfrm>
            <a:off x="2194921" y="1211287"/>
            <a:ext cx="6492169" cy="5477768"/>
          </a:xfrm>
          <a:prstGeom prst="rect">
            <a:avLst/>
          </a:prstGeom>
          <a:ln w="3175">
            <a:solidFill>
              <a:schemeClr val="tx1"/>
            </a:solidFill>
          </a:ln>
        </p:spPr>
      </p:pic>
      <p:sp>
        <p:nvSpPr>
          <p:cNvPr id="6" name="Oval 5"/>
          <p:cNvSpPr/>
          <p:nvPr/>
        </p:nvSpPr>
        <p:spPr bwMode="auto">
          <a:xfrm>
            <a:off x="4023701" y="2045889"/>
            <a:ext cx="4754828" cy="1097268"/>
          </a:xfrm>
          <a:prstGeom prst="ellipse">
            <a:avLst/>
          </a:prstGeom>
          <a:noFill/>
          <a:ln w="57150">
            <a:solidFill>
              <a:schemeClr val="accent4">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6909966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10"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p:txBody>
          <a:bodyPr/>
          <a:lstStyle/>
          <a:p>
            <a:r>
              <a:rPr lang="en-US" dirty="0" smtClean="0"/>
              <a:t>Intro</a:t>
            </a:r>
          </a:p>
          <a:p>
            <a:r>
              <a:rPr lang="en-US" dirty="0" smtClean="0"/>
              <a:t>Office 365 App Model</a:t>
            </a:r>
          </a:p>
          <a:p>
            <a:r>
              <a:rPr lang="en-US" dirty="0" smtClean="0"/>
              <a:t>Office 365 APIs</a:t>
            </a:r>
          </a:p>
          <a:p>
            <a:r>
              <a:rPr lang="en-US" dirty="0" smtClean="0"/>
              <a:t>Tools</a:t>
            </a:r>
          </a:p>
          <a:p>
            <a:r>
              <a:rPr lang="en-US" dirty="0" smtClean="0"/>
              <a:t>Resources</a:t>
            </a:r>
          </a:p>
        </p:txBody>
      </p:sp>
      <p:pic>
        <p:nvPicPr>
          <p:cNvPr id="4" name="Picture Placeholder 3"/>
          <p:cNvPicPr>
            <a:picLocks noGrp="1" noChangeAspect="1"/>
          </p:cNvPicPr>
          <p:nvPr>
            <p:ph type="pic" sz="quarter" idx="16"/>
          </p:nvPr>
        </p:nvPicPr>
        <p:blipFill>
          <a:blip r:embed="rId3">
            <a:extLst>
              <a:ext uri="{28A0092B-C50C-407E-A947-70E740481C1C}">
                <a14:useLocalDpi xmlns:a14="http://schemas.microsoft.com/office/drawing/2010/main" val="0"/>
              </a:ext>
            </a:extLst>
          </a:blip>
          <a:stretch>
            <a:fillRect/>
          </a:stretch>
        </p:blipFill>
        <p:spPr>
          <a:xfrm>
            <a:off x="274638" y="1942799"/>
            <a:ext cx="4389136" cy="2923839"/>
          </a:xfrm>
        </p:spPr>
      </p:pic>
      <p:sp>
        <p:nvSpPr>
          <p:cNvPr id="5" name="Title 4"/>
          <p:cNvSpPr>
            <a:spLocks noGrp="1"/>
          </p:cNvSpPr>
          <p:nvPr>
            <p:ph type="title"/>
          </p:nvPr>
        </p:nvSpPr>
        <p:spPr/>
        <p:txBody>
          <a:bodyPr/>
          <a:lstStyle/>
          <a:p>
            <a:r>
              <a:rPr lang="en-US" dirty="0" smtClean="0"/>
              <a:t>Agenda slide</a:t>
            </a:r>
            <a:br>
              <a:rPr lang="en-US" dirty="0" smtClean="0"/>
            </a:br>
            <a:endParaRPr lang="en-US" dirty="0"/>
          </a:p>
        </p:txBody>
      </p:sp>
    </p:spTree>
    <p:extLst>
      <p:ext uri="{BB962C8B-B14F-4D97-AF65-F5344CB8AC3E}">
        <p14:creationId xmlns:p14="http://schemas.microsoft.com/office/powerpoint/2010/main" val="4000178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a:p>
        </p:txBody>
      </p:sp>
      <p:sp>
        <p:nvSpPr>
          <p:cNvPr id="3" name="Title 2"/>
          <p:cNvSpPr>
            <a:spLocks noGrp="1"/>
          </p:cNvSpPr>
          <p:nvPr>
            <p:ph type="title"/>
          </p:nvPr>
        </p:nvSpPr>
        <p:spPr/>
        <p:txBody>
          <a:bodyPr/>
          <a:lstStyle/>
          <a:p>
            <a:r>
              <a:rPr lang="en-US" dirty="0" smtClean="0"/>
              <a:t>Office 365 APIs</a:t>
            </a:r>
            <a:endParaRPr lang="en-US" dirty="0"/>
          </a:p>
        </p:txBody>
      </p:sp>
      <p:sp>
        <p:nvSpPr>
          <p:cNvPr id="4" name="Slide Number Placeholder 3"/>
          <p:cNvSpPr>
            <a:spLocks noGrp="1"/>
          </p:cNvSpPr>
          <p:nvPr>
            <p:ph type="sldNum" sz="quarter" idx="12"/>
          </p:nvPr>
        </p:nvSpPr>
        <p:spPr/>
        <p:txBody>
          <a:bodyPr/>
          <a:lstStyle/>
          <a:p>
            <a:pPr defTabSz="932559"/>
            <a:fld id="{727B4C2D-45E2-4621-8491-2995EB46A674}" type="slidenum">
              <a:rPr lang="en-US" smtClean="0">
                <a:gradFill>
                  <a:gsLst>
                    <a:gs pos="100000">
                      <a:srgbClr val="797A7D"/>
                    </a:gs>
                    <a:gs pos="0">
                      <a:srgbClr val="797A7D"/>
                    </a:gs>
                  </a:gsLst>
                  <a:lin ang="5400000" scaled="0"/>
                </a:gradFill>
              </a:rPr>
              <a:pPr defTabSz="932559"/>
              <a:t>20</a:t>
            </a:fld>
            <a:endParaRPr lang="en-US" dirty="0">
              <a:gradFill>
                <a:gsLst>
                  <a:gs pos="100000">
                    <a:srgbClr val="797A7D"/>
                  </a:gs>
                  <a:gs pos="0">
                    <a:srgbClr val="797A7D"/>
                  </a:gs>
                </a:gsLst>
                <a:lin ang="5400000" scaled="0"/>
              </a:gradFill>
            </a:endParaRPr>
          </a:p>
        </p:txBody>
      </p:sp>
      <p:graphicFrame>
        <p:nvGraphicFramePr>
          <p:cNvPr id="5" name="Diagram 4"/>
          <p:cNvGraphicFramePr/>
          <p:nvPr>
            <p:extLst>
              <p:ext uri="{D42A27DB-BD31-4B8C-83A1-F6EECF244321}">
                <p14:modId xmlns:p14="http://schemas.microsoft.com/office/powerpoint/2010/main" val="1623109351"/>
              </p:ext>
            </p:extLst>
          </p:nvPr>
        </p:nvGraphicFramePr>
        <p:xfrm>
          <a:off x="914775" y="1302726"/>
          <a:ext cx="10881241" cy="544805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74138094"/>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gradFill>
                  <a:gsLst>
                    <a:gs pos="1250">
                      <a:schemeClr val="tx2"/>
                    </a:gs>
                    <a:gs pos="100000">
                      <a:schemeClr val="tx2"/>
                    </a:gs>
                  </a:gsLst>
                  <a:lin ang="5400000" scaled="0"/>
                </a:gradFill>
              </a:rPr>
              <a:t>The SharePoint </a:t>
            </a:r>
            <a:r>
              <a:rPr lang="en-US" dirty="0" smtClean="0">
                <a:gradFill>
                  <a:gsLst>
                    <a:gs pos="1250">
                      <a:schemeClr val="tx2"/>
                    </a:gs>
                    <a:gs pos="100000">
                      <a:schemeClr val="tx2"/>
                    </a:gs>
                  </a:gsLst>
                  <a:lin ang="5400000" scaled="0"/>
                </a:gradFill>
              </a:rPr>
              <a:t>Client APIs will work</a:t>
            </a:r>
            <a:endParaRPr lang="en-US" dirty="0">
              <a:gradFill>
                <a:gsLst>
                  <a:gs pos="1250">
                    <a:schemeClr val="tx2"/>
                  </a:gs>
                  <a:gs pos="100000">
                    <a:schemeClr val="tx2"/>
                  </a:gs>
                </a:gsLst>
                <a:lin ang="5400000" scaled="0"/>
              </a:gradFill>
            </a:endParaRPr>
          </a:p>
        </p:txBody>
      </p:sp>
      <p:grpSp>
        <p:nvGrpSpPr>
          <p:cNvPr id="7" name="Group 6"/>
          <p:cNvGrpSpPr/>
          <p:nvPr/>
        </p:nvGrpSpPr>
        <p:grpSpPr>
          <a:xfrm>
            <a:off x="2332038" y="1287462"/>
            <a:ext cx="7391399" cy="5181600"/>
            <a:chOff x="2332038" y="1287462"/>
            <a:chExt cx="7391399" cy="5181600"/>
          </a:xfrm>
        </p:grpSpPr>
        <p:sp>
          <p:nvSpPr>
            <p:cNvPr id="6" name="Rectangle 5"/>
            <p:cNvSpPr/>
            <p:nvPr/>
          </p:nvSpPr>
          <p:spPr bwMode="auto">
            <a:xfrm>
              <a:off x="2332038" y="1287462"/>
              <a:ext cx="7391399" cy="5181600"/>
            </a:xfrm>
            <a:prstGeom prst="rect">
              <a:avLst/>
            </a:prstGeom>
            <a:solidFill>
              <a:schemeClr val="bg1"/>
            </a:solidFill>
            <a:ln w="317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3" name="Right Arrow Callout 32"/>
            <p:cNvSpPr/>
            <p:nvPr/>
          </p:nvSpPr>
          <p:spPr>
            <a:xfrm rot="16200000">
              <a:off x="4129767" y="1785405"/>
              <a:ext cx="1976969" cy="5157826"/>
            </a:xfrm>
            <a:prstGeom prst="rightArrowCallout">
              <a:avLst>
                <a:gd name="adj1" fmla="val 46561"/>
                <a:gd name="adj2" fmla="val 34138"/>
                <a:gd name="adj3" fmla="val 25000"/>
                <a:gd name="adj4" fmla="val 62622"/>
              </a:avLst>
            </a:prstGeom>
            <a:solidFill>
              <a:schemeClr val="accent2">
                <a:alpha val="50000"/>
              </a:schemeClr>
            </a:solidFill>
            <a:ln w="10795" cap="flat" cmpd="sng" algn="ctr">
              <a:noFill/>
              <a:prstDash val="solid"/>
            </a:ln>
            <a:effectLst/>
          </p:spPr>
          <p:txBody>
            <a:bodyPr lIns="121872" tIns="60936" rIns="121872" bIns="60936" rtlCol="0" anchor="ctr"/>
            <a:lstStyle/>
            <a:p>
              <a:pPr marL="0" marR="0" lvl="0" indent="0" algn="ctr" defTabSz="914181" eaLnBrk="1" fontAlgn="auto" latinLnBrk="0" hangingPunct="1">
                <a:lnSpc>
                  <a:spcPct val="100000"/>
                </a:lnSpc>
                <a:spcBef>
                  <a:spcPts val="0"/>
                </a:spcBef>
                <a:spcAft>
                  <a:spcPts val="0"/>
                </a:spcAft>
                <a:buClrTx/>
                <a:buSzTx/>
                <a:buFontTx/>
                <a:buNone/>
                <a:tabLst/>
                <a:defRPr/>
              </a:pPr>
              <a:endParaRPr kumimoji="0" lang="en-US" sz="1866" b="0" i="0" u="none" strike="noStrike" kern="0" cap="none" spc="0" normalizeH="0" baseline="0" noProof="0" smtClean="0">
                <a:ln>
                  <a:noFill/>
                </a:ln>
                <a:solidFill>
                  <a:prstClr val="white"/>
                </a:solidFill>
                <a:effectLst/>
                <a:uLnTx/>
                <a:uFillTx/>
                <a:latin typeface="Segoe UI"/>
                <a:ea typeface="+mn-ea"/>
                <a:cs typeface="+mn-cs"/>
              </a:endParaRPr>
            </a:p>
          </p:txBody>
        </p:sp>
        <p:sp>
          <p:nvSpPr>
            <p:cNvPr id="34" name="Rectangle 33"/>
            <p:cNvSpPr/>
            <p:nvPr/>
          </p:nvSpPr>
          <p:spPr>
            <a:xfrm>
              <a:off x="2644445" y="4339272"/>
              <a:ext cx="1523603" cy="914162"/>
            </a:xfrm>
            <a:prstGeom prst="rect">
              <a:avLst/>
            </a:prstGeom>
            <a:solidFill>
              <a:schemeClr val="accent2"/>
            </a:solidFill>
            <a:ln w="10795" cap="flat" cmpd="sng" algn="ctr">
              <a:noFill/>
              <a:prstDash val="solid"/>
            </a:ln>
            <a:effectLst/>
          </p:spPr>
          <p:txBody>
            <a:bodyPr lIns="121872" tIns="60936" rIns="121872" bIns="60936" rtlCol="0" anchor="t" anchorCtr="0"/>
            <a:lstStyle/>
            <a:p>
              <a:pPr marL="0" marR="0" lvl="0" indent="0" defTabSz="914181" eaLnBrk="1" fontAlgn="auto" latinLnBrk="0" hangingPunct="1">
                <a:lnSpc>
                  <a:spcPct val="100000"/>
                </a:lnSpc>
                <a:spcBef>
                  <a:spcPts val="0"/>
                </a:spcBef>
                <a:spcAft>
                  <a:spcPts val="0"/>
                </a:spcAft>
                <a:buClrTx/>
                <a:buSzTx/>
                <a:buFontTx/>
                <a:buNone/>
                <a:tabLst/>
                <a:defRPr/>
              </a:pPr>
              <a:r>
                <a:rPr kumimoji="0" lang="en-US" sz="1866" b="0" i="0" u="none" strike="noStrike" kern="0" cap="none" spc="0" normalizeH="0" baseline="0" noProof="0" dirty="0" smtClean="0">
                  <a:ln>
                    <a:noFill/>
                  </a:ln>
                  <a:solidFill>
                    <a:srgbClr val="343434">
                      <a:lumMod val="75000"/>
                    </a:srgbClr>
                  </a:solidFill>
                  <a:effectLst/>
                  <a:uLnTx/>
                  <a:uFillTx/>
                  <a:latin typeface="Segoe UI"/>
                  <a:ea typeface="Segoe UI" pitchFamily="34" charset="0"/>
                  <a:cs typeface="Segoe UI" pitchFamily="34" charset="0"/>
                </a:rPr>
                <a:t>JavaScript library</a:t>
              </a:r>
            </a:p>
          </p:txBody>
        </p:sp>
        <p:sp>
          <p:nvSpPr>
            <p:cNvPr id="35" name="Rectangle 34"/>
            <p:cNvSpPr/>
            <p:nvPr/>
          </p:nvSpPr>
          <p:spPr>
            <a:xfrm>
              <a:off x="4319877" y="4339272"/>
              <a:ext cx="1523603" cy="914162"/>
            </a:xfrm>
            <a:prstGeom prst="rect">
              <a:avLst/>
            </a:prstGeom>
            <a:solidFill>
              <a:schemeClr val="accent2"/>
            </a:solidFill>
            <a:ln w="10795" cap="flat" cmpd="sng" algn="ctr">
              <a:noFill/>
              <a:prstDash val="solid"/>
            </a:ln>
            <a:effectLst/>
          </p:spPr>
          <p:txBody>
            <a:bodyPr lIns="121872" tIns="60936" rIns="121872" bIns="60936" rtlCol="0" anchor="t" anchorCtr="0"/>
            <a:lstStyle/>
            <a:p>
              <a:pPr marL="0" marR="0" lvl="0" indent="0" defTabSz="914181" eaLnBrk="1" fontAlgn="auto" latinLnBrk="0" hangingPunct="1">
                <a:lnSpc>
                  <a:spcPct val="100000"/>
                </a:lnSpc>
                <a:spcBef>
                  <a:spcPts val="0"/>
                </a:spcBef>
                <a:spcAft>
                  <a:spcPts val="0"/>
                </a:spcAft>
                <a:buClrTx/>
                <a:buSzTx/>
                <a:buFontTx/>
                <a:buNone/>
                <a:tabLst/>
                <a:defRPr/>
              </a:pPr>
              <a:r>
                <a:rPr kumimoji="0" lang="en-US" sz="1866" b="0" i="0" u="none" strike="noStrike" kern="0" cap="none" spc="0" normalizeH="0" baseline="0" noProof="0" dirty="0" smtClean="0">
                  <a:ln>
                    <a:noFill/>
                  </a:ln>
                  <a:solidFill>
                    <a:srgbClr val="343434">
                      <a:lumMod val="75000"/>
                    </a:srgbClr>
                  </a:solidFill>
                  <a:effectLst/>
                  <a:uLnTx/>
                  <a:uFillTx/>
                  <a:latin typeface="Segoe UI"/>
                  <a:ea typeface="Segoe UI" pitchFamily="34" charset="0"/>
                  <a:cs typeface="Segoe UI" pitchFamily="34" charset="0"/>
                </a:rPr>
                <a:t>Silverlight library</a:t>
              </a:r>
            </a:p>
          </p:txBody>
        </p:sp>
        <p:sp>
          <p:nvSpPr>
            <p:cNvPr id="36" name="Rectangle 35"/>
            <p:cNvSpPr/>
            <p:nvPr/>
          </p:nvSpPr>
          <p:spPr>
            <a:xfrm>
              <a:off x="5995310" y="4339272"/>
              <a:ext cx="1523603" cy="914162"/>
            </a:xfrm>
            <a:prstGeom prst="rect">
              <a:avLst/>
            </a:prstGeom>
            <a:solidFill>
              <a:schemeClr val="accent2"/>
            </a:solidFill>
            <a:ln w="10795" cap="flat" cmpd="sng" algn="ctr">
              <a:noFill/>
              <a:prstDash val="solid"/>
            </a:ln>
            <a:effectLst/>
          </p:spPr>
          <p:txBody>
            <a:bodyPr lIns="121872" tIns="60936" rIns="121872" bIns="60936" rtlCol="0" anchor="t" anchorCtr="0"/>
            <a:lstStyle/>
            <a:p>
              <a:pPr marL="0" marR="0" lvl="0" indent="0" defTabSz="914181" eaLnBrk="1" fontAlgn="auto" latinLnBrk="0" hangingPunct="1">
                <a:lnSpc>
                  <a:spcPct val="100000"/>
                </a:lnSpc>
                <a:spcBef>
                  <a:spcPts val="0"/>
                </a:spcBef>
                <a:spcAft>
                  <a:spcPts val="0"/>
                </a:spcAft>
                <a:buClrTx/>
                <a:buSzTx/>
                <a:buFontTx/>
                <a:buNone/>
                <a:tabLst/>
                <a:defRPr/>
              </a:pPr>
              <a:r>
                <a:rPr kumimoji="0" lang="en-US" sz="1866" b="0" i="0" u="none" strike="noStrike" kern="0" cap="none" spc="0" normalizeH="0" baseline="0" noProof="0" dirty="0" err="1" smtClean="0">
                  <a:ln>
                    <a:noFill/>
                  </a:ln>
                  <a:solidFill>
                    <a:srgbClr val="343434">
                      <a:lumMod val="75000"/>
                    </a:srgbClr>
                  </a:solidFill>
                  <a:effectLst/>
                  <a:uLnTx/>
                  <a:uFillTx/>
                  <a:latin typeface="Segoe UI"/>
                  <a:ea typeface="Segoe UI" pitchFamily="34" charset="0"/>
                  <a:cs typeface="Segoe UI" pitchFamily="34" charset="0"/>
                </a:rPr>
                <a:t>.Net</a:t>
              </a:r>
              <a:r>
                <a:rPr kumimoji="0" lang="en-US" sz="1866" b="0" i="0" u="none" strike="noStrike" kern="0" cap="none" spc="0" normalizeH="0" baseline="0" noProof="0" dirty="0" smtClean="0">
                  <a:ln>
                    <a:noFill/>
                  </a:ln>
                  <a:solidFill>
                    <a:srgbClr val="343434">
                      <a:lumMod val="75000"/>
                    </a:srgbClr>
                  </a:solidFill>
                  <a:effectLst/>
                  <a:uLnTx/>
                  <a:uFillTx/>
                  <a:latin typeface="Segoe UI"/>
                  <a:ea typeface="Segoe UI" pitchFamily="34" charset="0"/>
                  <a:cs typeface="Segoe UI" pitchFamily="34" charset="0"/>
                </a:rPr>
                <a:t> CLR library</a:t>
              </a:r>
            </a:p>
          </p:txBody>
        </p:sp>
        <p:sp>
          <p:nvSpPr>
            <p:cNvPr id="37" name="Rectangle 36"/>
            <p:cNvSpPr/>
            <p:nvPr/>
          </p:nvSpPr>
          <p:spPr>
            <a:xfrm>
              <a:off x="2640912" y="5428979"/>
              <a:ext cx="6805427" cy="837982"/>
            </a:xfrm>
            <a:prstGeom prst="rect">
              <a:avLst/>
            </a:prstGeom>
            <a:solidFill>
              <a:schemeClr val="accent5"/>
            </a:solidFill>
            <a:ln w="10795" cap="flat" cmpd="sng" algn="ctr">
              <a:noFill/>
              <a:prstDash val="solid"/>
            </a:ln>
            <a:effectLst/>
          </p:spPr>
          <p:txBody>
            <a:bodyPr lIns="121872" tIns="60936" rIns="121872" bIns="60936" rtlCol="0" anchor="t" anchorCtr="0"/>
            <a:lstStyle/>
            <a:p>
              <a:pPr marL="0" marR="0" lvl="0" indent="0" defTabSz="914181" eaLnBrk="1" fontAlgn="auto" latinLnBrk="0" hangingPunct="1">
                <a:lnSpc>
                  <a:spcPct val="100000"/>
                </a:lnSpc>
                <a:spcBef>
                  <a:spcPts val="0"/>
                </a:spcBef>
                <a:spcAft>
                  <a:spcPts val="0"/>
                </a:spcAft>
                <a:buClrTx/>
                <a:buSzTx/>
                <a:buFontTx/>
                <a:buNone/>
                <a:tabLst/>
                <a:defRPr/>
              </a:pPr>
              <a:r>
                <a:rPr kumimoji="0" lang="en-US" sz="1866" b="0" i="0" u="none" strike="noStrike" kern="0" cap="none" spc="0" normalizeH="0" baseline="0" noProof="0" dirty="0" smtClean="0">
                  <a:ln>
                    <a:noFill/>
                  </a:ln>
                  <a:solidFill>
                    <a:srgbClr val="343434">
                      <a:lumMod val="75000"/>
                    </a:srgbClr>
                  </a:solidFill>
                  <a:effectLst/>
                  <a:uLnTx/>
                  <a:uFillTx/>
                  <a:latin typeface="Segoe UI"/>
                  <a:ea typeface="Segoe UI" pitchFamily="34" charset="0"/>
                  <a:cs typeface="Segoe UI" pitchFamily="34" charset="0"/>
                </a:rPr>
                <a:t>Custom client </a:t>
              </a:r>
              <a:r>
                <a:rPr lang="en-US" sz="1866" kern="0" dirty="0">
                  <a:solidFill>
                    <a:srgbClr val="343434">
                      <a:lumMod val="75000"/>
                    </a:srgbClr>
                  </a:solidFill>
                  <a:latin typeface="Segoe UI"/>
                  <a:ea typeface="Segoe UI" pitchFamily="34" charset="0"/>
                  <a:cs typeface="Segoe UI" pitchFamily="34" charset="0"/>
                </a:rPr>
                <a:t>c</a:t>
              </a:r>
              <a:r>
                <a:rPr kumimoji="0" lang="en-US" sz="1866" b="0" i="0" u="none" strike="noStrike" kern="0" cap="none" spc="0" normalizeH="0" baseline="0" noProof="0" dirty="0" smtClean="0">
                  <a:ln>
                    <a:noFill/>
                  </a:ln>
                  <a:solidFill>
                    <a:srgbClr val="343434">
                      <a:lumMod val="75000"/>
                    </a:srgbClr>
                  </a:solidFill>
                  <a:effectLst/>
                  <a:uLnTx/>
                  <a:uFillTx/>
                  <a:latin typeface="Segoe UI"/>
                  <a:ea typeface="Segoe UI" pitchFamily="34" charset="0"/>
                  <a:cs typeface="Segoe UI" pitchFamily="34" charset="0"/>
                </a:rPr>
                <a:t>ode</a:t>
              </a:r>
            </a:p>
          </p:txBody>
        </p:sp>
        <p:sp>
          <p:nvSpPr>
            <p:cNvPr id="38" name="Rectangle 37"/>
            <p:cNvSpPr/>
            <p:nvPr/>
          </p:nvSpPr>
          <p:spPr>
            <a:xfrm>
              <a:off x="2640912" y="2520636"/>
              <a:ext cx="6805427" cy="837982"/>
            </a:xfrm>
            <a:prstGeom prst="rect">
              <a:avLst/>
            </a:prstGeom>
            <a:solidFill>
              <a:schemeClr val="accent2"/>
            </a:solidFill>
            <a:ln w="10795" cap="flat" cmpd="sng" algn="ctr">
              <a:noFill/>
              <a:prstDash val="solid"/>
            </a:ln>
            <a:effectLst/>
          </p:spPr>
          <p:txBody>
            <a:bodyPr lIns="121872" tIns="60936" rIns="121872" bIns="60936" rtlCol="0" anchor="t" anchorCtr="0"/>
            <a:lstStyle/>
            <a:p>
              <a:pPr marL="0" marR="0" lvl="0" indent="0" defTabSz="914181" eaLnBrk="1" fontAlgn="auto" latinLnBrk="0" hangingPunct="1">
                <a:lnSpc>
                  <a:spcPct val="100000"/>
                </a:lnSpc>
                <a:spcBef>
                  <a:spcPts val="0"/>
                </a:spcBef>
                <a:spcAft>
                  <a:spcPts val="0"/>
                </a:spcAft>
                <a:buClrTx/>
                <a:buSzTx/>
                <a:buFontTx/>
                <a:buNone/>
                <a:tabLst/>
                <a:defRPr/>
              </a:pPr>
              <a:r>
                <a:rPr kumimoji="0" lang="en-US" sz="1866" b="0" i="0" u="none" strike="noStrike" kern="0" cap="none" spc="0" normalizeH="0" baseline="0" noProof="0" dirty="0" smtClean="0">
                  <a:ln>
                    <a:noFill/>
                  </a:ln>
                  <a:solidFill>
                    <a:srgbClr val="343434">
                      <a:lumMod val="75000"/>
                    </a:srgbClr>
                  </a:solidFill>
                  <a:effectLst/>
                  <a:uLnTx/>
                  <a:uFillTx/>
                  <a:latin typeface="Segoe UI"/>
                  <a:ea typeface="Segoe UI" pitchFamily="34" charset="0"/>
                  <a:cs typeface="Segoe UI" pitchFamily="34" charset="0"/>
                </a:rPr>
                <a:t>_</a:t>
              </a:r>
              <a:r>
                <a:rPr kumimoji="0" lang="en-US" sz="1866" b="0" i="0" u="none" strike="noStrike" kern="0" cap="none" spc="0" normalizeH="0" baseline="0" noProof="0" dirty="0" err="1" smtClean="0">
                  <a:ln>
                    <a:noFill/>
                  </a:ln>
                  <a:solidFill>
                    <a:srgbClr val="343434">
                      <a:lumMod val="75000"/>
                    </a:srgbClr>
                  </a:solidFill>
                  <a:effectLst/>
                  <a:uLnTx/>
                  <a:uFillTx/>
                  <a:latin typeface="Segoe UI"/>
                  <a:ea typeface="Segoe UI" pitchFamily="34" charset="0"/>
                  <a:cs typeface="Segoe UI" pitchFamily="34" charset="0"/>
                </a:rPr>
                <a:t>api</a:t>
              </a:r>
              <a:endParaRPr kumimoji="0" lang="en-US" sz="1866" b="0" i="0" u="none" strike="noStrike" kern="0" cap="none" spc="0" normalizeH="0" baseline="0" noProof="0" dirty="0" smtClean="0">
                <a:ln>
                  <a:noFill/>
                </a:ln>
                <a:solidFill>
                  <a:srgbClr val="343434">
                    <a:lumMod val="75000"/>
                  </a:srgbClr>
                </a:solidFill>
                <a:effectLst/>
                <a:uLnTx/>
                <a:uFillTx/>
                <a:latin typeface="Segoe UI"/>
                <a:ea typeface="Segoe UI" pitchFamily="34" charset="0"/>
                <a:cs typeface="Segoe UI" pitchFamily="34" charset="0"/>
              </a:endParaRPr>
            </a:p>
          </p:txBody>
        </p:sp>
        <p:sp>
          <p:nvSpPr>
            <p:cNvPr id="39" name="Rectangle 38"/>
            <p:cNvSpPr/>
            <p:nvPr/>
          </p:nvSpPr>
          <p:spPr>
            <a:xfrm>
              <a:off x="2640916" y="1454114"/>
              <a:ext cx="1340777" cy="837982"/>
            </a:xfrm>
            <a:prstGeom prst="rect">
              <a:avLst/>
            </a:prstGeom>
            <a:solidFill>
              <a:schemeClr val="accent4"/>
            </a:solidFill>
            <a:ln w="10795" cap="flat" cmpd="sng" algn="ctr">
              <a:noFill/>
              <a:prstDash val="solid"/>
            </a:ln>
            <a:effectLst/>
          </p:spPr>
          <p:txBody>
            <a:bodyPr lIns="121872" tIns="60936" rIns="121872" bIns="60936" rtlCol="0" anchor="t" anchorCtr="0"/>
            <a:lstStyle/>
            <a:p>
              <a:pPr marL="0" marR="0" lvl="0" indent="0" defTabSz="914181"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srgbClr val="343434">
                      <a:lumMod val="75000"/>
                    </a:srgbClr>
                  </a:solidFill>
                  <a:effectLst/>
                  <a:uLnTx/>
                  <a:uFillTx/>
                  <a:latin typeface="Segoe UI"/>
                  <a:ea typeface="Segoe UI" pitchFamily="34" charset="0"/>
                  <a:cs typeface="Segoe UI" pitchFamily="34" charset="0"/>
                </a:rPr>
                <a:t>Lists and libraries</a:t>
              </a:r>
            </a:p>
          </p:txBody>
        </p:sp>
        <p:sp>
          <p:nvSpPr>
            <p:cNvPr id="40" name="TextBox 39"/>
            <p:cNvSpPr txBox="1"/>
            <p:nvPr/>
          </p:nvSpPr>
          <p:spPr>
            <a:xfrm>
              <a:off x="4458024" y="3575824"/>
              <a:ext cx="1320456" cy="697322"/>
            </a:xfrm>
            <a:prstGeom prst="rect">
              <a:avLst/>
            </a:prstGeom>
            <a:noFill/>
            <a:ln>
              <a:noFill/>
            </a:ln>
          </p:spPr>
          <p:txBody>
            <a:bodyPr wrap="square" lIns="121872" tIns="60936" rIns="121872" bIns="60936" rtlCol="0">
              <a:spAutoFit/>
            </a:bodyPr>
            <a:lstStyle/>
            <a:p>
              <a:pPr algn="ctr" defTabSz="914181"/>
              <a:r>
                <a:rPr lang="en-US" sz="1866" dirty="0">
                  <a:solidFill>
                    <a:srgbClr val="343434">
                      <a:lumMod val="75000"/>
                    </a:srgbClr>
                  </a:solidFill>
                  <a:ea typeface="Segoe UI" pitchFamily="34" charset="0"/>
                  <a:cs typeface="Segoe UI" pitchFamily="34" charset="0"/>
                </a:rPr>
                <a:t>Execute </a:t>
              </a:r>
              <a:r>
                <a:rPr lang="en-US" sz="1866" dirty="0" smtClean="0">
                  <a:solidFill>
                    <a:srgbClr val="343434">
                      <a:lumMod val="75000"/>
                    </a:srgbClr>
                  </a:solidFill>
                  <a:ea typeface="Segoe UI" pitchFamily="34" charset="0"/>
                  <a:cs typeface="Segoe UI" pitchFamily="34" charset="0"/>
                </a:rPr>
                <a:t>query</a:t>
              </a:r>
              <a:endParaRPr lang="en-US" sz="1866" dirty="0">
                <a:solidFill>
                  <a:srgbClr val="343434">
                    <a:lumMod val="75000"/>
                  </a:srgbClr>
                </a:solidFill>
                <a:ea typeface="Segoe UI" pitchFamily="34" charset="0"/>
                <a:cs typeface="Segoe UI" pitchFamily="34" charset="0"/>
              </a:endParaRPr>
            </a:p>
          </p:txBody>
        </p:sp>
        <p:sp>
          <p:nvSpPr>
            <p:cNvPr id="41" name="Down Arrow 40"/>
            <p:cNvSpPr/>
            <p:nvPr/>
          </p:nvSpPr>
          <p:spPr>
            <a:xfrm rot="10800000">
              <a:off x="7872387" y="3388356"/>
              <a:ext cx="1354021" cy="1984918"/>
            </a:xfrm>
            <a:prstGeom prst="downArrow">
              <a:avLst>
                <a:gd name="adj1" fmla="val 50000"/>
                <a:gd name="adj2" fmla="val 53108"/>
              </a:avLst>
            </a:prstGeom>
            <a:solidFill>
              <a:schemeClr val="accent2">
                <a:alpha val="50000"/>
              </a:schemeClr>
            </a:solidFill>
            <a:ln w="10795" cap="flat" cmpd="sng" algn="ctr">
              <a:noFill/>
              <a:prstDash val="solid"/>
            </a:ln>
            <a:effectLst/>
          </p:spPr>
          <p:txBody>
            <a:bodyPr lIns="121872" tIns="60936" rIns="121872" bIns="60936" rtlCol="0" anchor="ctr"/>
            <a:lstStyle/>
            <a:p>
              <a:pPr marL="0" marR="0" lvl="0" indent="0" algn="ctr" defTabSz="914181" eaLnBrk="1" fontAlgn="auto" latinLnBrk="0" hangingPunct="1">
                <a:lnSpc>
                  <a:spcPct val="100000"/>
                </a:lnSpc>
                <a:spcBef>
                  <a:spcPts val="0"/>
                </a:spcBef>
                <a:spcAft>
                  <a:spcPts val="0"/>
                </a:spcAft>
                <a:buClrTx/>
                <a:buSzTx/>
                <a:buFontTx/>
                <a:buNone/>
                <a:tabLst/>
                <a:defRPr/>
              </a:pPr>
              <a:endParaRPr kumimoji="0" lang="en-US" sz="1866" b="0" i="0" u="none" strike="noStrike" kern="0" cap="none" spc="0" normalizeH="0" baseline="0" noProof="0" dirty="0" smtClean="0">
                <a:ln>
                  <a:noFill/>
                </a:ln>
                <a:solidFill>
                  <a:prstClr val="white"/>
                </a:solidFill>
                <a:effectLst/>
                <a:uLnTx/>
                <a:uFillTx/>
                <a:latin typeface="Segoe UI"/>
                <a:ea typeface="+mn-ea"/>
                <a:cs typeface="+mn-cs"/>
              </a:endParaRPr>
            </a:p>
          </p:txBody>
        </p:sp>
        <p:sp>
          <p:nvSpPr>
            <p:cNvPr id="42" name="TextBox 41"/>
            <p:cNvSpPr txBox="1"/>
            <p:nvPr/>
          </p:nvSpPr>
          <p:spPr>
            <a:xfrm>
              <a:off x="7905953" y="3780808"/>
              <a:ext cx="1320456" cy="615505"/>
            </a:xfrm>
            <a:prstGeom prst="rect">
              <a:avLst/>
            </a:prstGeom>
            <a:noFill/>
            <a:ln>
              <a:noFill/>
            </a:ln>
          </p:spPr>
          <p:txBody>
            <a:bodyPr wrap="square" lIns="121872" tIns="60936" rIns="121872" bIns="60936" rtlCol="0">
              <a:spAutoFit/>
            </a:bodyPr>
            <a:lstStyle/>
            <a:p>
              <a:pPr marL="0" marR="0" lvl="0" indent="0" algn="ctr" defTabSz="914181"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prstClr val="black"/>
                  </a:solidFill>
                  <a:uLnTx/>
                  <a:uFillTx/>
                </a:rPr>
                <a:t>REST/ OData</a:t>
              </a:r>
            </a:p>
          </p:txBody>
        </p:sp>
        <p:sp>
          <p:nvSpPr>
            <p:cNvPr id="43" name="Rectangle 42"/>
            <p:cNvSpPr/>
            <p:nvPr/>
          </p:nvSpPr>
          <p:spPr>
            <a:xfrm>
              <a:off x="4110785" y="1454114"/>
              <a:ext cx="994042" cy="837982"/>
            </a:xfrm>
            <a:prstGeom prst="rect">
              <a:avLst/>
            </a:prstGeom>
            <a:solidFill>
              <a:schemeClr val="accent4"/>
            </a:solidFill>
            <a:ln w="10795" cap="flat" cmpd="sng" algn="ctr">
              <a:noFill/>
              <a:prstDash val="solid"/>
            </a:ln>
            <a:effectLst/>
          </p:spPr>
          <p:txBody>
            <a:bodyPr lIns="121872" tIns="60936" rIns="121872" bIns="60936" rtlCol="0" anchor="t" anchorCtr="0"/>
            <a:lstStyle/>
            <a:p>
              <a:pPr marL="0" marR="0" lvl="0" indent="0" defTabSz="914181"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srgbClr val="343434">
                      <a:lumMod val="75000"/>
                    </a:srgbClr>
                  </a:solidFill>
                  <a:effectLst/>
                  <a:uLnTx/>
                  <a:uFillTx/>
                  <a:latin typeface="Segoe UI"/>
                  <a:ea typeface="Segoe UI" pitchFamily="34" charset="0"/>
                  <a:cs typeface="Segoe UI" pitchFamily="34" charset="0"/>
                </a:rPr>
                <a:t>User profile</a:t>
              </a:r>
            </a:p>
          </p:txBody>
        </p:sp>
        <p:sp>
          <p:nvSpPr>
            <p:cNvPr id="44" name="Rectangle 43"/>
            <p:cNvSpPr/>
            <p:nvPr/>
          </p:nvSpPr>
          <p:spPr>
            <a:xfrm>
              <a:off x="5229374" y="1454114"/>
              <a:ext cx="928360" cy="837982"/>
            </a:xfrm>
            <a:prstGeom prst="rect">
              <a:avLst/>
            </a:prstGeom>
            <a:solidFill>
              <a:schemeClr val="accent4"/>
            </a:solidFill>
            <a:ln w="10795" cap="flat" cmpd="sng" algn="ctr">
              <a:noFill/>
              <a:prstDash val="solid"/>
            </a:ln>
            <a:effectLst/>
          </p:spPr>
          <p:txBody>
            <a:bodyPr lIns="121872" tIns="60936" rIns="121872" bIns="60936" rtlCol="0" anchor="t" anchorCtr="0"/>
            <a:lstStyle/>
            <a:p>
              <a:pPr marL="0" marR="0" lvl="0" indent="0" defTabSz="914181"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srgbClr val="343434">
                      <a:lumMod val="75000"/>
                    </a:srgbClr>
                  </a:solidFill>
                  <a:effectLst/>
                  <a:uLnTx/>
                  <a:uFillTx/>
                  <a:latin typeface="Segoe UI"/>
                  <a:ea typeface="Segoe UI" pitchFamily="34" charset="0"/>
                  <a:cs typeface="Segoe UI" pitchFamily="34" charset="0"/>
                </a:rPr>
                <a:t>Search</a:t>
              </a:r>
            </a:p>
          </p:txBody>
        </p:sp>
        <p:sp>
          <p:nvSpPr>
            <p:cNvPr id="45" name="Rectangle 44"/>
            <p:cNvSpPr/>
            <p:nvPr/>
          </p:nvSpPr>
          <p:spPr>
            <a:xfrm>
              <a:off x="6287381" y="1454114"/>
              <a:ext cx="1243110" cy="837982"/>
            </a:xfrm>
            <a:prstGeom prst="rect">
              <a:avLst/>
            </a:prstGeom>
            <a:solidFill>
              <a:schemeClr val="accent4"/>
            </a:solidFill>
            <a:ln w="10795" cap="flat" cmpd="sng" algn="ctr">
              <a:noFill/>
              <a:prstDash val="solid"/>
            </a:ln>
            <a:effectLst/>
          </p:spPr>
          <p:txBody>
            <a:bodyPr lIns="121872" tIns="60936" rIns="121872" bIns="60936" rtlCol="0" anchor="t" anchorCtr="0"/>
            <a:lstStyle/>
            <a:p>
              <a:pPr marL="0" marR="0" lvl="0" indent="0" defTabSz="914181"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srgbClr val="343434">
                      <a:lumMod val="75000"/>
                    </a:srgbClr>
                  </a:solidFill>
                  <a:effectLst/>
                  <a:uLnTx/>
                  <a:uFillTx/>
                  <a:latin typeface="Segoe UI"/>
                  <a:ea typeface="Segoe UI" pitchFamily="34" charset="0"/>
                  <a:cs typeface="Segoe UI" pitchFamily="34" charset="0"/>
                </a:rPr>
                <a:t>Taxonomy</a:t>
              </a:r>
            </a:p>
          </p:txBody>
        </p:sp>
        <p:sp>
          <p:nvSpPr>
            <p:cNvPr id="46" name="Rectangle 45"/>
            <p:cNvSpPr/>
            <p:nvPr/>
          </p:nvSpPr>
          <p:spPr>
            <a:xfrm>
              <a:off x="7685589" y="1454114"/>
              <a:ext cx="863810" cy="837982"/>
            </a:xfrm>
            <a:prstGeom prst="rect">
              <a:avLst/>
            </a:prstGeom>
            <a:solidFill>
              <a:schemeClr val="accent4"/>
            </a:solidFill>
            <a:ln w="10795" cap="flat" cmpd="sng" algn="ctr">
              <a:noFill/>
              <a:prstDash val="solid"/>
            </a:ln>
            <a:effectLst/>
          </p:spPr>
          <p:txBody>
            <a:bodyPr lIns="121872" tIns="60936" rIns="121872" bIns="60936" rtlCol="0" anchor="t" anchorCtr="0"/>
            <a:lstStyle/>
            <a:p>
              <a:pPr marL="0" marR="0" lvl="0" indent="0" defTabSz="914181"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srgbClr val="343434">
                      <a:lumMod val="75000"/>
                    </a:srgbClr>
                  </a:solidFill>
                  <a:effectLst/>
                  <a:uLnTx/>
                  <a:uFillTx/>
                  <a:latin typeface="Segoe UI"/>
                  <a:ea typeface="Segoe UI" pitchFamily="34" charset="0"/>
                  <a:cs typeface="Segoe UI" pitchFamily="34" charset="0"/>
                </a:rPr>
                <a:t>Feeds</a:t>
              </a:r>
            </a:p>
          </p:txBody>
        </p:sp>
        <p:sp>
          <p:nvSpPr>
            <p:cNvPr id="47" name="Rectangle 46"/>
            <p:cNvSpPr/>
            <p:nvPr/>
          </p:nvSpPr>
          <p:spPr>
            <a:xfrm>
              <a:off x="8679566" y="1454114"/>
              <a:ext cx="766773" cy="837982"/>
            </a:xfrm>
            <a:prstGeom prst="rect">
              <a:avLst/>
            </a:prstGeom>
            <a:solidFill>
              <a:schemeClr val="accent4"/>
            </a:solidFill>
            <a:ln w="10795" cap="flat" cmpd="sng" algn="ctr">
              <a:noFill/>
              <a:prstDash val="solid"/>
            </a:ln>
            <a:effectLst/>
          </p:spPr>
          <p:txBody>
            <a:bodyPr lIns="121872" tIns="60936" rIns="121872" bIns="60936" rtlCol="0" anchor="t" anchorCtr="0"/>
            <a:lstStyle/>
            <a:p>
              <a:pPr marL="0" marR="0" lvl="0" indent="0" defTabSz="914181"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srgbClr val="343434">
                      <a:lumMod val="75000"/>
                    </a:srgbClr>
                  </a:solidFill>
                  <a:effectLst/>
                  <a:uLnTx/>
                  <a:uFillTx/>
                  <a:latin typeface="Segoe UI"/>
                  <a:ea typeface="Segoe UI" pitchFamily="34" charset="0"/>
                  <a:cs typeface="Segoe UI" pitchFamily="34" charset="0"/>
                </a:rPr>
                <a:t>…</a:t>
              </a:r>
            </a:p>
          </p:txBody>
        </p:sp>
      </p:grpSp>
    </p:spTree>
    <p:extLst>
      <p:ext uri="{BB962C8B-B14F-4D97-AF65-F5344CB8AC3E}">
        <p14:creationId xmlns:p14="http://schemas.microsoft.com/office/powerpoint/2010/main" val="3831277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ASP.NET MVC project demo</a:t>
            </a:r>
            <a:endParaRPr lang="en-US" dirty="0"/>
          </a:p>
        </p:txBody>
      </p:sp>
    </p:spTree>
    <p:extLst>
      <p:ext uri="{BB962C8B-B14F-4D97-AF65-F5344CB8AC3E}">
        <p14:creationId xmlns:p14="http://schemas.microsoft.com/office/powerpoint/2010/main" val="3229771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Windows 8.1 project demo</a:t>
            </a:r>
            <a:endParaRPr lang="en-US" dirty="0"/>
          </a:p>
        </p:txBody>
      </p:sp>
    </p:spTree>
    <p:extLst>
      <p:ext uri="{BB962C8B-B14F-4D97-AF65-F5344CB8AC3E}">
        <p14:creationId xmlns:p14="http://schemas.microsoft.com/office/powerpoint/2010/main" val="1574562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Cordova Project demo</a:t>
            </a:r>
            <a:endParaRPr lang="en-US" dirty="0"/>
          </a:p>
        </p:txBody>
      </p:sp>
    </p:spTree>
    <p:extLst>
      <p:ext uri="{BB962C8B-B14F-4D97-AF65-F5344CB8AC3E}">
        <p14:creationId xmlns:p14="http://schemas.microsoft.com/office/powerpoint/2010/main" val="737013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4638" y="1212850"/>
            <a:ext cx="7086599" cy="4431983"/>
          </a:xfrm>
        </p:spPr>
        <p:txBody>
          <a:bodyPr/>
          <a:lstStyle/>
          <a:p>
            <a:pPr>
              <a:buFont typeface="Arial" panose="020B0604020202020204" pitchFamily="34" charset="0"/>
              <a:buChar char="•"/>
            </a:pPr>
            <a:r>
              <a:rPr lang="en-US" dirty="0"/>
              <a:t>Available </a:t>
            </a:r>
            <a:r>
              <a:rPr lang="en-US" b="1" i="1" dirty="0"/>
              <a:t>today</a:t>
            </a:r>
            <a:r>
              <a:rPr lang="en-US" dirty="0"/>
              <a:t> </a:t>
            </a:r>
            <a:r>
              <a:rPr lang="en-US" dirty="0">
                <a:hlinkClick r:id="rId2"/>
              </a:rPr>
              <a:t>on </a:t>
            </a:r>
            <a:r>
              <a:rPr lang="en-US" dirty="0" err="1">
                <a:hlinkClick r:id="rId2"/>
              </a:rPr>
              <a:t>GitHub</a:t>
            </a:r>
            <a:endParaRPr lang="en-US" dirty="0"/>
          </a:p>
          <a:p>
            <a:pPr>
              <a:buFont typeface="Arial" panose="020B0604020202020204" pitchFamily="34" charset="0"/>
              <a:buChar char="•"/>
            </a:pPr>
            <a:r>
              <a:rPr lang="en-US" dirty="0"/>
              <a:t>SDK for native Android apps that use Office 365 APIs</a:t>
            </a:r>
          </a:p>
          <a:p>
            <a:pPr>
              <a:buFont typeface="Arial" panose="020B0604020202020204" pitchFamily="34" charset="0"/>
              <a:buChar char="•"/>
            </a:pPr>
            <a:r>
              <a:rPr lang="en-US"/>
              <a:t>Handles </a:t>
            </a:r>
            <a:r>
              <a:rPr lang="en-US" smtClean="0"/>
              <a:t>files</a:t>
            </a:r>
            <a:r>
              <a:rPr lang="en-US" dirty="0"/>
              <a:t>, </a:t>
            </a:r>
            <a:r>
              <a:rPr lang="en-US" dirty="0" smtClean="0"/>
              <a:t>lists</a:t>
            </a:r>
            <a:r>
              <a:rPr lang="en-US" dirty="0"/>
              <a:t>, </a:t>
            </a:r>
            <a:r>
              <a:rPr lang="en-US" dirty="0" smtClean="0"/>
              <a:t>mail</a:t>
            </a:r>
            <a:r>
              <a:rPr lang="en-US" dirty="0"/>
              <a:t>, </a:t>
            </a:r>
            <a:r>
              <a:rPr lang="en-US" dirty="0" smtClean="0"/>
              <a:t/>
            </a:r>
            <a:br>
              <a:rPr lang="en-US" dirty="0" smtClean="0"/>
            </a:br>
            <a:r>
              <a:rPr lang="en-US" dirty="0" smtClean="0"/>
              <a:t>and </a:t>
            </a:r>
            <a:r>
              <a:rPr lang="en-US" dirty="0"/>
              <a:t>c</a:t>
            </a:r>
            <a:r>
              <a:rPr lang="en-US" dirty="0" smtClean="0"/>
              <a:t>alendar</a:t>
            </a:r>
            <a:endParaRPr lang="en-US" dirty="0"/>
          </a:p>
          <a:p>
            <a:pPr>
              <a:buFont typeface="Arial" panose="020B0604020202020204" pitchFamily="34" charset="0"/>
              <a:buChar char="•"/>
            </a:pPr>
            <a:r>
              <a:rPr lang="en-US" dirty="0"/>
              <a:t>Integrates with AD </a:t>
            </a:r>
            <a:r>
              <a:rPr lang="en-US" dirty="0" err="1" smtClean="0"/>
              <a:t>Auth</a:t>
            </a:r>
            <a:r>
              <a:rPr lang="en-US" dirty="0" smtClean="0"/>
              <a:t> </a:t>
            </a:r>
            <a:r>
              <a:rPr lang="en-US" dirty="0"/>
              <a:t>l</a:t>
            </a:r>
            <a:r>
              <a:rPr lang="en-US" dirty="0" smtClean="0"/>
              <a:t>ibrary </a:t>
            </a:r>
            <a:endParaRPr lang="en-US" dirty="0"/>
          </a:p>
        </p:txBody>
      </p:sp>
      <p:sp>
        <p:nvSpPr>
          <p:cNvPr id="2" name="Title 1"/>
          <p:cNvSpPr>
            <a:spLocks noGrp="1"/>
          </p:cNvSpPr>
          <p:nvPr>
            <p:ph type="title"/>
          </p:nvPr>
        </p:nvSpPr>
        <p:spPr/>
        <p:txBody>
          <a:bodyPr/>
          <a:lstStyle/>
          <a:p>
            <a:r>
              <a:rPr lang="en-US" baseline="0" dirty="0" smtClean="0"/>
              <a:t>Office </a:t>
            </a:r>
            <a:r>
              <a:rPr lang="en-US" baseline="0" dirty="0"/>
              <a:t>365 </a:t>
            </a:r>
            <a:r>
              <a:rPr lang="en-US" dirty="0"/>
              <a:t>SDK for Android</a:t>
            </a:r>
          </a:p>
        </p:txBody>
      </p:sp>
      <p:pic>
        <p:nvPicPr>
          <p:cNvPr id="4"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02760" y="1363662"/>
            <a:ext cx="3060354" cy="5074137"/>
          </a:xfrm>
          <a:prstGeom prst="rect">
            <a:avLst/>
          </a:prstGeom>
          <a:ln w="12700">
            <a:solidFill>
              <a:schemeClr val="tx1"/>
            </a:solidFill>
          </a:ln>
        </p:spPr>
      </p:pic>
    </p:spTree>
    <p:extLst>
      <p:ext uri="{BB962C8B-B14F-4D97-AF65-F5344CB8AC3E}">
        <p14:creationId xmlns:p14="http://schemas.microsoft.com/office/powerpoint/2010/main" val="177639978"/>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Tools</a:t>
            </a:r>
            <a:endParaRPr lang="en-US" dirty="0"/>
          </a:p>
        </p:txBody>
      </p:sp>
    </p:spTree>
    <p:extLst>
      <p:ext uri="{BB962C8B-B14F-4D97-AF65-F5344CB8AC3E}">
        <p14:creationId xmlns:p14="http://schemas.microsoft.com/office/powerpoint/2010/main" val="610669685"/>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Developer template and usage</a:t>
            </a:r>
            <a:endParaRPr lang="en-US" dirty="0"/>
          </a:p>
        </p:txBody>
      </p:sp>
      <p:sp>
        <p:nvSpPr>
          <p:cNvPr id="5" name="Content Placeholder 4"/>
          <p:cNvSpPr>
            <a:spLocks noGrp="1"/>
          </p:cNvSpPr>
          <p:nvPr>
            <p:ph type="body" sz="quarter" idx="10"/>
          </p:nvPr>
        </p:nvSpPr>
        <p:spPr/>
        <p:txBody>
          <a:bodyPr/>
          <a:lstStyle/>
          <a:p>
            <a:r>
              <a:rPr lang="en-US" sz="3672"/>
              <a:t>Enables remote development against the SharePoint farm</a:t>
            </a:r>
          </a:p>
          <a:p>
            <a:pPr lvl="1"/>
            <a:r>
              <a:rPr lang="en-US" sz="2040"/>
              <a:t>Also with on-premises deployments</a:t>
            </a:r>
            <a:endParaRPr lang="en-US" sz="2040" dirty="0"/>
          </a:p>
        </p:txBody>
      </p:sp>
      <p:pic>
        <p:nvPicPr>
          <p:cNvPr id="3" name="Picture 2"/>
          <p:cNvPicPr>
            <a:picLocks noChangeAspect="1"/>
          </p:cNvPicPr>
          <p:nvPr/>
        </p:nvPicPr>
        <p:blipFill>
          <a:blip r:embed="rId2"/>
          <a:stretch>
            <a:fillRect/>
          </a:stretch>
        </p:blipFill>
        <p:spPr>
          <a:xfrm>
            <a:off x="2994839" y="2518780"/>
            <a:ext cx="6445176" cy="4004399"/>
          </a:xfrm>
          <a:prstGeom prst="rect">
            <a:avLst/>
          </a:prstGeom>
          <a:ln>
            <a:solidFill>
              <a:schemeClr val="bg1">
                <a:lumMod val="85000"/>
              </a:schemeClr>
            </a:solidFill>
          </a:ln>
        </p:spPr>
      </p:pic>
    </p:spTree>
    <p:extLst>
      <p:ext uri="{BB962C8B-B14F-4D97-AF65-F5344CB8AC3E}">
        <p14:creationId xmlns:p14="http://schemas.microsoft.com/office/powerpoint/2010/main" val="355007068"/>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3" name="Picture 92"/>
          <p:cNvPicPr>
            <a:picLocks noChangeAspect="1"/>
          </p:cNvPicPr>
          <p:nvPr/>
        </p:nvPicPr>
        <p:blipFill>
          <a:blip r:embed="rId3"/>
          <a:stretch>
            <a:fillRect/>
          </a:stretch>
        </p:blipFill>
        <p:spPr>
          <a:xfrm>
            <a:off x="5701488" y="1448523"/>
            <a:ext cx="1705107" cy="1059386"/>
          </a:xfrm>
          <a:prstGeom prst="rect">
            <a:avLst/>
          </a:prstGeom>
          <a:ln>
            <a:solidFill>
              <a:schemeClr val="bg1">
                <a:lumMod val="85000"/>
              </a:schemeClr>
            </a:solidFill>
          </a:ln>
        </p:spPr>
      </p:pic>
      <p:pic>
        <p:nvPicPr>
          <p:cNvPr id="169" name="Picture 3" descr="C:\Users\vesaj\Pictures\DVD_ART36\Artwork_Imagery\Icons - Illustrations\Internet Clouds web\Istock 5118882 - clouds and sky.png"/>
          <p:cNvPicPr>
            <a:picLocks noChangeAspect="1" noChangeArrowheads="1"/>
          </p:cNvPicPr>
          <p:nvPr/>
        </p:nvPicPr>
        <p:blipFill>
          <a:blip r:embed="rId4">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859137" y="2424191"/>
            <a:ext cx="4910592" cy="2837009"/>
          </a:xfrm>
          <a:prstGeom prst="rect">
            <a:avLst/>
          </a:prstGeom>
          <a:noFill/>
          <a:effectLst>
            <a:softEdge rad="127000"/>
          </a:effectLst>
          <a:extLst>
            <a:ext uri="{909E8E84-426E-40DD-AFC4-6F175D3DCCD1}">
              <a14:hiddenFill xmlns:a14="http://schemas.microsoft.com/office/drawing/2010/main">
                <a:solidFill>
                  <a:srgbClr val="FFFFFF"/>
                </a:solidFill>
              </a14:hiddenFill>
            </a:ext>
          </a:extLst>
        </p:spPr>
      </p:pic>
      <p:pic>
        <p:nvPicPr>
          <p:cNvPr id="91" name="Picture 90"/>
          <p:cNvPicPr>
            <a:picLocks noChangeAspect="1"/>
          </p:cNvPicPr>
          <p:nvPr/>
        </p:nvPicPr>
        <p:blipFill>
          <a:blip r:embed="rId3"/>
          <a:stretch>
            <a:fillRect/>
          </a:stretch>
        </p:blipFill>
        <p:spPr>
          <a:xfrm>
            <a:off x="8918832" y="3830837"/>
            <a:ext cx="1705107" cy="1059386"/>
          </a:xfrm>
          <a:prstGeom prst="rect">
            <a:avLst/>
          </a:prstGeom>
          <a:ln>
            <a:solidFill>
              <a:schemeClr val="bg1">
                <a:lumMod val="85000"/>
              </a:schemeClr>
            </a:solidFill>
          </a:ln>
        </p:spPr>
      </p:pic>
      <p:pic>
        <p:nvPicPr>
          <p:cNvPr id="90" name="Picture 89"/>
          <p:cNvPicPr>
            <a:picLocks noChangeAspect="1"/>
          </p:cNvPicPr>
          <p:nvPr/>
        </p:nvPicPr>
        <p:blipFill>
          <a:blip r:embed="rId3"/>
          <a:stretch>
            <a:fillRect/>
          </a:stretch>
        </p:blipFill>
        <p:spPr>
          <a:xfrm>
            <a:off x="6043733" y="5165643"/>
            <a:ext cx="1705107" cy="1059386"/>
          </a:xfrm>
          <a:prstGeom prst="rect">
            <a:avLst/>
          </a:prstGeom>
          <a:ln>
            <a:solidFill>
              <a:schemeClr val="bg1">
                <a:lumMod val="85000"/>
              </a:schemeClr>
            </a:solidFill>
          </a:ln>
        </p:spPr>
      </p:pic>
      <p:pic>
        <p:nvPicPr>
          <p:cNvPr id="171" name="Picture 2" descr="C:\Users\vesaj\Pictures\DVD_ART36\Artwork_Imagery\Icons - Illustrations\Internet Clouds web\cloud illustration icon.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17537" y="2886768"/>
            <a:ext cx="2353320" cy="1595451"/>
          </a:xfrm>
          <a:prstGeom prst="rect">
            <a:avLst/>
          </a:prstGeom>
          <a:noFill/>
          <a:extLst>
            <a:ext uri="{909E8E84-426E-40DD-AFC4-6F175D3DCCD1}">
              <a14:hiddenFill xmlns:a14="http://schemas.microsoft.com/office/drawing/2010/main">
                <a:solidFill>
                  <a:srgbClr val="FFFFFF"/>
                </a:solidFill>
              </a14:hiddenFill>
            </a:ext>
          </a:extLst>
        </p:spPr>
      </p:pic>
      <p:sp>
        <p:nvSpPr>
          <p:cNvPr id="92" name="Title 91"/>
          <p:cNvSpPr>
            <a:spLocks noGrp="1"/>
          </p:cNvSpPr>
          <p:nvPr>
            <p:ph type="title"/>
          </p:nvPr>
        </p:nvSpPr>
        <p:spPr/>
        <p:txBody>
          <a:bodyPr/>
          <a:lstStyle/>
          <a:p>
            <a:r>
              <a:rPr lang="en-US" dirty="0" smtClean="0"/>
              <a:t>Developer sites and remote development</a:t>
            </a:r>
            <a:endParaRPr lang="en-US" dirty="0"/>
          </a:p>
        </p:txBody>
      </p:sp>
      <p:grpSp>
        <p:nvGrpSpPr>
          <p:cNvPr id="21" name="Group 20"/>
          <p:cNvGrpSpPr/>
          <p:nvPr/>
        </p:nvGrpSpPr>
        <p:grpSpPr>
          <a:xfrm>
            <a:off x="8016603" y="3060859"/>
            <a:ext cx="1678146" cy="1326882"/>
            <a:chOff x="5578884" y="1332415"/>
            <a:chExt cx="2193283" cy="1734192"/>
          </a:xfrm>
        </p:grpSpPr>
        <p:grpSp>
          <p:nvGrpSpPr>
            <p:cNvPr id="96" name="Group 95"/>
            <p:cNvGrpSpPr/>
            <p:nvPr/>
          </p:nvGrpSpPr>
          <p:grpSpPr>
            <a:xfrm>
              <a:off x="5578884" y="1338607"/>
              <a:ext cx="2193283" cy="1728000"/>
              <a:chOff x="7001558" y="1537755"/>
              <a:chExt cx="2193283" cy="1728000"/>
            </a:xfrm>
          </p:grpSpPr>
          <p:grpSp>
            <p:nvGrpSpPr>
              <p:cNvPr id="97" name="Group 96"/>
              <p:cNvGrpSpPr>
                <a:grpSpLocks noChangeAspect="1"/>
              </p:cNvGrpSpPr>
              <p:nvPr/>
            </p:nvGrpSpPr>
            <p:grpSpPr>
              <a:xfrm>
                <a:off x="7418527" y="1537755"/>
                <a:ext cx="1776314" cy="1728000"/>
                <a:chOff x="6325965" y="35683"/>
                <a:chExt cx="2068041" cy="2011789"/>
              </a:xfrm>
            </p:grpSpPr>
            <p:grpSp>
              <p:nvGrpSpPr>
                <p:cNvPr id="99" name="Group 98"/>
                <p:cNvGrpSpPr/>
                <p:nvPr/>
              </p:nvGrpSpPr>
              <p:grpSpPr>
                <a:xfrm>
                  <a:off x="6381692" y="35683"/>
                  <a:ext cx="2012314" cy="2011789"/>
                  <a:chOff x="6849580" y="4206958"/>
                  <a:chExt cx="2012314" cy="2011789"/>
                </a:xfrm>
              </p:grpSpPr>
              <p:grpSp>
                <p:nvGrpSpPr>
                  <p:cNvPr id="107" name="Group 106"/>
                  <p:cNvGrpSpPr/>
                  <p:nvPr/>
                </p:nvGrpSpPr>
                <p:grpSpPr>
                  <a:xfrm>
                    <a:off x="7487957" y="4470625"/>
                    <a:ext cx="666750" cy="1487475"/>
                    <a:chOff x="2081162" y="4640597"/>
                    <a:chExt cx="666750" cy="1487475"/>
                  </a:xfrm>
                  <a:solidFill>
                    <a:schemeClr val="bg1"/>
                  </a:solidFill>
                </p:grpSpPr>
                <p:sp>
                  <p:nvSpPr>
                    <p:cNvPr id="109" name="Snip Diagonal Corner Rectangle 108"/>
                    <p:cNvSpPr/>
                    <p:nvPr/>
                  </p:nvSpPr>
                  <p:spPr bwMode="auto">
                    <a:xfrm>
                      <a:off x="2081162" y="4724694"/>
                      <a:ext cx="666750" cy="1311775"/>
                    </a:xfrm>
                    <a:prstGeom prst="snip2DiagRect">
                      <a:avLst>
                        <a:gd name="adj1" fmla="val 0"/>
                        <a:gd name="adj2" fmla="val 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982" tIns="34982" rIns="34982" bIns="34982" numCol="1" spcCol="0" rtlCol="0" fromWordArt="0" anchor="ctr" anchorCtr="0" forceAA="0" compatLnSpc="1">
                      <a:prstTxWarp prst="textNoShape">
                        <a:avLst/>
                      </a:prstTxWarp>
                      <a:noAutofit/>
                    </a:bodyPr>
                    <a:lstStyle/>
                    <a:p>
                      <a:pPr algn="ctr" defTabSz="699404" fontAlgn="base">
                        <a:spcBef>
                          <a:spcPct val="0"/>
                        </a:spcBef>
                        <a:spcAft>
                          <a:spcPct val="0"/>
                        </a:spcAft>
                      </a:pPr>
                      <a:endParaRPr lang="en-US" sz="1683" dirty="0">
                        <a:gradFill>
                          <a:gsLst>
                            <a:gs pos="0">
                              <a:srgbClr val="FFFFFF"/>
                            </a:gs>
                            <a:gs pos="100000">
                              <a:srgbClr val="FFFFFF"/>
                            </a:gs>
                          </a:gsLst>
                          <a:lin ang="5400000" scaled="0"/>
                        </a:gradFill>
                        <a:ea typeface="Segoe UI" pitchFamily="34" charset="0"/>
                        <a:cs typeface="Segoe UI" pitchFamily="34" charset="0"/>
                      </a:endParaRPr>
                    </a:p>
                  </p:txBody>
                </p:sp>
                <p:sp>
                  <p:nvSpPr>
                    <p:cNvPr id="110" name="Isosceles Triangle 109"/>
                    <p:cNvSpPr/>
                    <p:nvPr/>
                  </p:nvSpPr>
                  <p:spPr bwMode="auto">
                    <a:xfrm>
                      <a:off x="2104139" y="4640597"/>
                      <a:ext cx="511437" cy="99498"/>
                    </a:xfrm>
                    <a:prstGeom prst="triangle">
                      <a:avLst>
                        <a:gd name="adj" fmla="val 87714"/>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982" tIns="34982" rIns="34982" bIns="34982" numCol="1" spcCol="0" rtlCol="0" fromWordArt="0" anchor="ctr" anchorCtr="0" forceAA="0" compatLnSpc="1">
                      <a:prstTxWarp prst="textNoShape">
                        <a:avLst/>
                      </a:prstTxWarp>
                      <a:noAutofit/>
                    </a:bodyPr>
                    <a:lstStyle/>
                    <a:p>
                      <a:pPr algn="ctr" defTabSz="699404" fontAlgn="base">
                        <a:spcBef>
                          <a:spcPct val="0"/>
                        </a:spcBef>
                        <a:spcAft>
                          <a:spcPct val="0"/>
                        </a:spcAft>
                      </a:pPr>
                      <a:endParaRPr lang="en-US" sz="1683" dirty="0">
                        <a:gradFill>
                          <a:gsLst>
                            <a:gs pos="0">
                              <a:srgbClr val="FFFFFF"/>
                            </a:gs>
                            <a:gs pos="100000">
                              <a:srgbClr val="FFFFFF"/>
                            </a:gs>
                          </a:gsLst>
                          <a:lin ang="5400000" scaled="0"/>
                        </a:gradFill>
                        <a:ea typeface="Segoe UI" pitchFamily="34" charset="0"/>
                        <a:cs typeface="Segoe UI" pitchFamily="34" charset="0"/>
                      </a:endParaRPr>
                    </a:p>
                  </p:txBody>
                </p:sp>
                <p:sp>
                  <p:nvSpPr>
                    <p:cNvPr id="111" name="Isosceles Triangle 110"/>
                    <p:cNvSpPr/>
                    <p:nvPr/>
                  </p:nvSpPr>
                  <p:spPr bwMode="auto">
                    <a:xfrm rot="10800000">
                      <a:off x="2097121" y="6028574"/>
                      <a:ext cx="511437" cy="99498"/>
                    </a:xfrm>
                    <a:prstGeom prst="triangle">
                      <a:avLst>
                        <a:gd name="adj" fmla="val 8251"/>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982" tIns="34982" rIns="34982" bIns="34982" numCol="1" spcCol="0" rtlCol="0" fromWordArt="0" anchor="ctr" anchorCtr="0" forceAA="0" compatLnSpc="1">
                      <a:prstTxWarp prst="textNoShape">
                        <a:avLst/>
                      </a:prstTxWarp>
                      <a:noAutofit/>
                    </a:bodyPr>
                    <a:lstStyle/>
                    <a:p>
                      <a:pPr algn="ctr" defTabSz="699404" fontAlgn="base">
                        <a:spcBef>
                          <a:spcPct val="0"/>
                        </a:spcBef>
                        <a:spcAft>
                          <a:spcPct val="0"/>
                        </a:spcAft>
                      </a:pPr>
                      <a:endParaRPr lang="en-US" sz="1683"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08" name="Picture 2" descr="\\MAGNUM\Projects\Microsoft\Cloud Power FY12\Design\Icons\PNGs\Server_2.png"/>
                  <p:cNvPicPr>
                    <a:picLocks noChangeAspect="1" noChangeArrowheads="1"/>
                  </p:cNvPicPr>
                  <p:nvPr/>
                </p:nvPicPr>
                <p:blipFill>
                  <a:blip r:embed="rId6" cstate="print">
                    <a:duotone>
                      <a:schemeClr val="accent5">
                        <a:shade val="45000"/>
                        <a:satMod val="135000"/>
                      </a:schemeClr>
                      <a:prstClr val="white"/>
                    </a:duotone>
                  </a:blip>
                  <a:srcRect/>
                  <a:stretch>
                    <a:fillRect/>
                  </a:stretch>
                </p:blipFill>
                <p:spPr bwMode="auto">
                  <a:xfrm>
                    <a:off x="6849580" y="4206958"/>
                    <a:ext cx="2012314" cy="2011789"/>
                  </a:xfrm>
                  <a:prstGeom prst="rect">
                    <a:avLst/>
                  </a:prstGeom>
                  <a:noFill/>
                </p:spPr>
              </p:pic>
            </p:grpSp>
            <p:grpSp>
              <p:nvGrpSpPr>
                <p:cNvPr id="100" name="Group 99"/>
                <p:cNvGrpSpPr/>
                <p:nvPr/>
              </p:nvGrpSpPr>
              <p:grpSpPr>
                <a:xfrm>
                  <a:off x="6325965" y="652935"/>
                  <a:ext cx="1090092" cy="875577"/>
                  <a:chOff x="11139221" y="3379827"/>
                  <a:chExt cx="1090092" cy="875577"/>
                </a:xfrm>
              </p:grpSpPr>
              <p:grpSp>
                <p:nvGrpSpPr>
                  <p:cNvPr id="101" name="Group 100"/>
                  <p:cNvGrpSpPr/>
                  <p:nvPr/>
                </p:nvGrpSpPr>
                <p:grpSpPr>
                  <a:xfrm>
                    <a:off x="11139221" y="3379827"/>
                    <a:ext cx="1090092" cy="875577"/>
                    <a:chOff x="3599175" y="4220568"/>
                    <a:chExt cx="1090092" cy="875577"/>
                  </a:xfrm>
                </p:grpSpPr>
                <p:sp>
                  <p:nvSpPr>
                    <p:cNvPr id="103" name="Rounded Rectangle 102"/>
                    <p:cNvSpPr/>
                    <p:nvPr/>
                  </p:nvSpPr>
                  <p:spPr bwMode="auto">
                    <a:xfrm>
                      <a:off x="3599175" y="4220568"/>
                      <a:ext cx="1090092" cy="875577"/>
                    </a:xfrm>
                    <a:prstGeom prst="roundRect">
                      <a:avLst>
                        <a:gd name="adj" fmla="val 6641"/>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982" tIns="34982" rIns="34982" bIns="34982" numCol="1" spcCol="0" rtlCol="0" fromWordArt="0" anchor="ctr" anchorCtr="0" forceAA="0" compatLnSpc="1">
                      <a:prstTxWarp prst="textNoShape">
                        <a:avLst/>
                      </a:prstTxWarp>
                      <a:noAutofit/>
                    </a:bodyPr>
                    <a:lstStyle/>
                    <a:p>
                      <a:pPr algn="ctr" defTabSz="699404" fontAlgn="base">
                        <a:spcBef>
                          <a:spcPct val="0"/>
                        </a:spcBef>
                        <a:spcAft>
                          <a:spcPct val="0"/>
                        </a:spcAft>
                      </a:pPr>
                      <a:endParaRPr lang="en-US" sz="1683" dirty="0">
                        <a:gradFill>
                          <a:gsLst>
                            <a:gs pos="0">
                              <a:srgbClr val="FFFFFF"/>
                            </a:gs>
                            <a:gs pos="100000">
                              <a:srgbClr val="FFFFFF"/>
                            </a:gs>
                          </a:gsLst>
                          <a:lin ang="5400000" scaled="0"/>
                        </a:gradFill>
                        <a:ea typeface="Segoe UI" pitchFamily="34" charset="0"/>
                        <a:cs typeface="Segoe UI" pitchFamily="34" charset="0"/>
                      </a:endParaRPr>
                    </a:p>
                  </p:txBody>
                </p:sp>
                <p:grpSp>
                  <p:nvGrpSpPr>
                    <p:cNvPr id="104" name="Group 103"/>
                    <p:cNvGrpSpPr/>
                    <p:nvPr/>
                  </p:nvGrpSpPr>
                  <p:grpSpPr>
                    <a:xfrm>
                      <a:off x="3614541" y="4243079"/>
                      <a:ext cx="1057169" cy="832818"/>
                      <a:chOff x="3705190" y="4561217"/>
                      <a:chExt cx="1057169" cy="832818"/>
                    </a:xfrm>
                  </p:grpSpPr>
                  <p:pic>
                    <p:nvPicPr>
                      <p:cNvPr id="105" name="Picture 4" descr="\\MAGNUM\Projects\Microsoft\Cloud Power FY12\Design\ICONS_PNG\IIS-MULTI-TENANCY.png"/>
                      <p:cNvPicPr>
                        <a:picLocks noChangeAspect="1" noChangeArrowheads="1"/>
                      </p:cNvPicPr>
                      <p:nvPr/>
                    </p:nvPicPr>
                    <p:blipFill rotWithShape="1">
                      <a:blip r:embed="rId7" cstate="print">
                        <a:duotone>
                          <a:prstClr val="black"/>
                          <a:schemeClr val="accent4">
                            <a:tint val="45000"/>
                            <a:satMod val="400000"/>
                          </a:schemeClr>
                        </a:duotone>
                      </a:blip>
                      <a:srcRect l="13694" t="34655" r="28499" b="19806"/>
                      <a:stretch/>
                    </p:blipFill>
                    <p:spPr bwMode="auto">
                      <a:xfrm>
                        <a:off x="3705190" y="4561217"/>
                        <a:ext cx="1057169" cy="832818"/>
                      </a:xfrm>
                      <a:prstGeom prst="rect">
                        <a:avLst/>
                      </a:prstGeom>
                      <a:noFill/>
                    </p:spPr>
                  </p:pic>
                  <p:sp>
                    <p:nvSpPr>
                      <p:cNvPr id="106" name="Rectangle 105"/>
                      <p:cNvSpPr/>
                      <p:nvPr/>
                    </p:nvSpPr>
                    <p:spPr bwMode="auto">
                      <a:xfrm>
                        <a:off x="3783372" y="4772556"/>
                        <a:ext cx="907602" cy="55068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982" tIns="34982" rIns="34982" bIns="34982" numCol="1" spcCol="0" rtlCol="0" fromWordArt="0" anchor="ctr" anchorCtr="0" forceAA="0" compatLnSpc="1">
                        <a:prstTxWarp prst="textNoShape">
                          <a:avLst/>
                        </a:prstTxWarp>
                        <a:noAutofit/>
                      </a:bodyPr>
                      <a:lstStyle/>
                      <a:p>
                        <a:pPr algn="ctr" defTabSz="699404" fontAlgn="base">
                          <a:spcBef>
                            <a:spcPct val="0"/>
                          </a:spcBef>
                          <a:spcAft>
                            <a:spcPct val="0"/>
                          </a:spcAft>
                        </a:pPr>
                        <a:endParaRPr lang="en-US" sz="1683" dirty="0">
                          <a:gradFill>
                            <a:gsLst>
                              <a:gs pos="0">
                                <a:srgbClr val="FFFFFF"/>
                              </a:gs>
                              <a:gs pos="100000">
                                <a:srgbClr val="FFFFFF"/>
                              </a:gs>
                            </a:gsLst>
                            <a:lin ang="5400000" scaled="0"/>
                          </a:gradFill>
                          <a:ea typeface="Segoe UI" pitchFamily="34" charset="0"/>
                          <a:cs typeface="Segoe UI" pitchFamily="34" charset="0"/>
                        </a:endParaRPr>
                      </a:p>
                    </p:txBody>
                  </p:sp>
                </p:grpSp>
              </p:grpSp>
              <p:pic>
                <p:nvPicPr>
                  <p:cNvPr id="102" name="Picture 101"/>
                  <p:cNvPicPr>
                    <a:picLocks noChangeAspect="1"/>
                  </p:cNvPicPr>
                  <p:nvPr/>
                </p:nvPicPr>
                <p:blipFill rotWithShape="1">
                  <a:blip r:embed="rId8" cstate="print">
                    <a:extLst>
                      <a:ext uri="{28A0092B-C50C-407E-A947-70E740481C1C}">
                        <a14:useLocalDpi xmlns:a14="http://schemas.microsoft.com/office/drawing/2010/main" val="0"/>
                      </a:ext>
                    </a:extLst>
                  </a:blip>
                  <a:srcRect l="24304"/>
                  <a:stretch/>
                </p:blipFill>
                <p:spPr bwMode="black">
                  <a:xfrm>
                    <a:off x="11254803" y="3727806"/>
                    <a:ext cx="864000" cy="296296"/>
                  </a:xfrm>
                  <a:prstGeom prst="rect">
                    <a:avLst/>
                  </a:prstGeom>
                </p:spPr>
              </p:pic>
            </p:grpSp>
          </p:grpSp>
          <p:sp>
            <p:nvSpPr>
              <p:cNvPr id="98" name="Left Brace 97"/>
              <p:cNvSpPr/>
              <p:nvPr/>
            </p:nvSpPr>
            <p:spPr>
              <a:xfrm>
                <a:off x="7001558" y="1645713"/>
                <a:ext cx="520262" cy="1515256"/>
              </a:xfrm>
              <a:prstGeom prst="leftBrace">
                <a:avLst>
                  <a:gd name="adj1" fmla="val 44697"/>
                  <a:gd name="adj2" fmla="val 50000"/>
                </a:avLst>
              </a:prstGeom>
              <a:ln>
                <a:headEnd type="none"/>
                <a:tailEnd type="none"/>
              </a:ln>
            </p:spPr>
            <p:style>
              <a:lnRef idx="1">
                <a:schemeClr val="accent4"/>
              </a:lnRef>
              <a:fillRef idx="0">
                <a:schemeClr val="accent4"/>
              </a:fillRef>
              <a:effectRef idx="0">
                <a:schemeClr val="accent4"/>
              </a:effectRef>
              <a:fontRef idx="minor">
                <a:schemeClr val="tx1"/>
              </a:fontRef>
            </p:style>
            <p:txBody>
              <a:bodyPr rtlCol="0" anchor="ctr"/>
              <a:lstStyle/>
              <a:p>
                <a:pPr algn="ctr"/>
                <a:endParaRPr lang="en-US" sz="1377"/>
              </a:p>
            </p:txBody>
          </p:sp>
        </p:grpSp>
        <p:grpSp>
          <p:nvGrpSpPr>
            <p:cNvPr id="147" name="Group 146"/>
            <p:cNvGrpSpPr/>
            <p:nvPr/>
          </p:nvGrpSpPr>
          <p:grpSpPr>
            <a:xfrm>
              <a:off x="7057507" y="1332415"/>
              <a:ext cx="539681" cy="500815"/>
              <a:chOff x="636" y="25217"/>
              <a:chExt cx="678949" cy="678949"/>
            </a:xfrm>
          </p:grpSpPr>
          <p:sp>
            <p:nvSpPr>
              <p:cNvPr id="148" name="Oval 147"/>
              <p:cNvSpPr/>
              <p:nvPr/>
            </p:nvSpPr>
            <p:spPr>
              <a:xfrm>
                <a:off x="636" y="25217"/>
                <a:ext cx="678949" cy="678949"/>
              </a:xfrm>
              <a:prstGeom prst="ellipse">
                <a:avLst/>
              </a:prstGeom>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sp>
          <p:sp>
            <p:nvSpPr>
              <p:cNvPr id="149" name="Oval 4"/>
              <p:cNvSpPr/>
              <p:nvPr/>
            </p:nvSpPr>
            <p:spPr>
              <a:xfrm>
                <a:off x="90993" y="124647"/>
                <a:ext cx="480088" cy="48008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224359">
                  <a:lnSpc>
                    <a:spcPct val="90000"/>
                  </a:lnSpc>
                  <a:spcBef>
                    <a:spcPct val="0"/>
                  </a:spcBef>
                  <a:spcAft>
                    <a:spcPct val="35000"/>
                  </a:spcAft>
                </a:pPr>
                <a:r>
                  <a:rPr lang="fi-FI" sz="1836" b="1" dirty="0"/>
                  <a:t>3</a:t>
                </a:r>
                <a:endParaRPr lang="en-US" sz="1836" b="1" dirty="0"/>
              </a:p>
            </p:txBody>
          </p:sp>
        </p:grpSp>
      </p:grpSp>
      <p:grpSp>
        <p:nvGrpSpPr>
          <p:cNvPr id="6" name="Group 5"/>
          <p:cNvGrpSpPr/>
          <p:nvPr/>
        </p:nvGrpSpPr>
        <p:grpSpPr>
          <a:xfrm>
            <a:off x="2243536" y="2229453"/>
            <a:ext cx="1548855" cy="1416041"/>
            <a:chOff x="1405226" y="1434664"/>
            <a:chExt cx="2024303" cy="1850720"/>
          </a:xfrm>
        </p:grpSpPr>
        <p:pic>
          <p:nvPicPr>
            <p:cNvPr id="52" name="Picture 51" descr="\\MAGNUM\Projects\Microsoft\Cloud Power FY12\Design\ICONS_PNG\Laptop.png"/>
            <p:cNvPicPr>
              <a:picLocks noChangeAspect="1" noChangeArrowheads="1"/>
            </p:cNvPicPr>
            <p:nvPr/>
          </p:nvPicPr>
          <p:blipFill>
            <a:blip r:embed="rId9" cstate="print">
              <a:duotone>
                <a:prstClr val="black"/>
                <a:schemeClr val="accent4">
                  <a:tint val="45000"/>
                  <a:satMod val="400000"/>
                </a:schemeClr>
              </a:duotone>
            </a:blip>
            <a:srcRect/>
            <a:stretch>
              <a:fillRect/>
            </a:stretch>
          </p:blipFill>
          <p:spPr bwMode="auto">
            <a:xfrm>
              <a:off x="1405226" y="1434664"/>
              <a:ext cx="1851202" cy="1850720"/>
            </a:xfrm>
            <a:prstGeom prst="rect">
              <a:avLst/>
            </a:prstGeom>
            <a:noFill/>
          </p:spPr>
        </p:pic>
        <p:grpSp>
          <p:nvGrpSpPr>
            <p:cNvPr id="156" name="Group 155"/>
            <p:cNvGrpSpPr/>
            <p:nvPr/>
          </p:nvGrpSpPr>
          <p:grpSpPr>
            <a:xfrm>
              <a:off x="2889848" y="1544488"/>
              <a:ext cx="539681" cy="500815"/>
              <a:chOff x="636" y="25217"/>
              <a:chExt cx="678949" cy="678949"/>
            </a:xfrm>
          </p:grpSpPr>
          <p:sp>
            <p:nvSpPr>
              <p:cNvPr id="157" name="Oval 156"/>
              <p:cNvSpPr/>
              <p:nvPr/>
            </p:nvSpPr>
            <p:spPr>
              <a:xfrm>
                <a:off x="636" y="25217"/>
                <a:ext cx="678949" cy="678949"/>
              </a:xfrm>
              <a:prstGeom prst="ellipse">
                <a:avLst/>
              </a:prstGeom>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sp>
          <p:sp>
            <p:nvSpPr>
              <p:cNvPr id="158" name="Oval 4"/>
              <p:cNvSpPr/>
              <p:nvPr/>
            </p:nvSpPr>
            <p:spPr>
              <a:xfrm>
                <a:off x="90993" y="124647"/>
                <a:ext cx="480088" cy="48008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224359">
                  <a:lnSpc>
                    <a:spcPct val="90000"/>
                  </a:lnSpc>
                  <a:spcBef>
                    <a:spcPct val="0"/>
                  </a:spcBef>
                  <a:spcAft>
                    <a:spcPct val="35000"/>
                  </a:spcAft>
                </a:pPr>
                <a:r>
                  <a:rPr lang="fi-FI" sz="1836" b="1" dirty="0"/>
                  <a:t>1</a:t>
                </a:r>
                <a:endParaRPr lang="en-US" sz="1836" b="1" dirty="0"/>
              </a:p>
            </p:txBody>
          </p:sp>
        </p:grpSp>
      </p:grpSp>
      <p:grpSp>
        <p:nvGrpSpPr>
          <p:cNvPr id="4" name="Group 3"/>
          <p:cNvGrpSpPr/>
          <p:nvPr/>
        </p:nvGrpSpPr>
        <p:grpSpPr>
          <a:xfrm>
            <a:off x="2176004" y="3516664"/>
            <a:ext cx="1658461" cy="1375951"/>
            <a:chOff x="207443" y="3152937"/>
            <a:chExt cx="2167556" cy="1798324"/>
          </a:xfrm>
        </p:grpSpPr>
        <p:grpSp>
          <p:nvGrpSpPr>
            <p:cNvPr id="55" name="Group 54"/>
            <p:cNvGrpSpPr/>
            <p:nvPr/>
          </p:nvGrpSpPr>
          <p:grpSpPr>
            <a:xfrm>
              <a:off x="207443" y="3152937"/>
              <a:ext cx="2167556" cy="1798324"/>
              <a:chOff x="4875413" y="971550"/>
              <a:chExt cx="2167556" cy="1798324"/>
            </a:xfrm>
          </p:grpSpPr>
          <p:pic>
            <p:nvPicPr>
              <p:cNvPr id="53" name="Picture 2" descr="\\MAGNUM\Projects\Microsoft\Cloud Power FY12\Design\ICONS_PNG\Devices.png"/>
              <p:cNvPicPr>
                <a:picLocks noChangeAspect="1" noChangeArrowheads="1"/>
              </p:cNvPicPr>
              <p:nvPr/>
            </p:nvPicPr>
            <p:blipFill>
              <a:blip r:embed="rId10" cstate="print">
                <a:duotone>
                  <a:prstClr val="black"/>
                  <a:schemeClr val="accent4">
                    <a:tint val="45000"/>
                    <a:satMod val="400000"/>
                  </a:schemeClr>
                </a:duotone>
              </a:blip>
              <a:srcRect r="54000" b="50000"/>
              <a:stretch>
                <a:fillRect/>
              </a:stretch>
            </p:blipFill>
            <p:spPr bwMode="auto">
              <a:xfrm>
                <a:off x="4875413" y="971550"/>
                <a:ext cx="1517858" cy="1649416"/>
              </a:xfrm>
              <a:prstGeom prst="rect">
                <a:avLst/>
              </a:prstGeom>
              <a:noFill/>
              <a:ln>
                <a:noFill/>
              </a:ln>
            </p:spPr>
          </p:pic>
          <p:pic>
            <p:nvPicPr>
              <p:cNvPr id="54" name="Picture 2" descr="\\MAGNUM\Projects\Microsoft\Cloud Power FY12\Design\ICONS_PNG\Tower.png"/>
              <p:cNvPicPr>
                <a:picLocks noChangeAspect="1" noChangeArrowheads="1"/>
              </p:cNvPicPr>
              <p:nvPr/>
            </p:nvPicPr>
            <p:blipFill>
              <a:blip r:embed="rId11" cstate="print">
                <a:duotone>
                  <a:prstClr val="black"/>
                  <a:schemeClr val="accent4">
                    <a:tint val="45000"/>
                    <a:satMod val="400000"/>
                  </a:schemeClr>
                </a:duotone>
              </a:blip>
              <a:stretch>
                <a:fillRect/>
              </a:stretch>
            </p:blipFill>
            <p:spPr bwMode="auto">
              <a:xfrm>
                <a:off x="5839305" y="1566523"/>
                <a:ext cx="1203664" cy="1203351"/>
              </a:xfrm>
              <a:prstGeom prst="rect">
                <a:avLst/>
              </a:prstGeom>
              <a:noFill/>
            </p:spPr>
          </p:pic>
        </p:grpSp>
        <p:grpSp>
          <p:nvGrpSpPr>
            <p:cNvPr id="159" name="Group 158"/>
            <p:cNvGrpSpPr/>
            <p:nvPr/>
          </p:nvGrpSpPr>
          <p:grpSpPr>
            <a:xfrm>
              <a:off x="1416989" y="3240723"/>
              <a:ext cx="539681" cy="500815"/>
              <a:chOff x="636" y="25217"/>
              <a:chExt cx="678949" cy="678949"/>
            </a:xfrm>
          </p:grpSpPr>
          <p:sp>
            <p:nvSpPr>
              <p:cNvPr id="160" name="Oval 159"/>
              <p:cNvSpPr/>
              <p:nvPr/>
            </p:nvSpPr>
            <p:spPr>
              <a:xfrm>
                <a:off x="636" y="25217"/>
                <a:ext cx="678949" cy="678949"/>
              </a:xfrm>
              <a:prstGeom prst="ellipse">
                <a:avLst/>
              </a:prstGeom>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sp>
          <p:sp>
            <p:nvSpPr>
              <p:cNvPr id="161" name="Oval 4"/>
              <p:cNvSpPr/>
              <p:nvPr/>
            </p:nvSpPr>
            <p:spPr>
              <a:xfrm>
                <a:off x="90993" y="124647"/>
                <a:ext cx="480088" cy="48008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224359">
                  <a:lnSpc>
                    <a:spcPct val="90000"/>
                  </a:lnSpc>
                  <a:spcBef>
                    <a:spcPct val="0"/>
                  </a:spcBef>
                  <a:spcAft>
                    <a:spcPct val="35000"/>
                  </a:spcAft>
                </a:pPr>
                <a:r>
                  <a:rPr lang="fi-FI" sz="1836" b="1" dirty="0"/>
                  <a:t>1</a:t>
                </a:r>
                <a:endParaRPr lang="en-US" sz="1836" b="1" dirty="0"/>
              </a:p>
            </p:txBody>
          </p:sp>
        </p:grpSp>
      </p:grpSp>
      <p:grpSp>
        <p:nvGrpSpPr>
          <p:cNvPr id="3" name="Group 2"/>
          <p:cNvGrpSpPr/>
          <p:nvPr/>
        </p:nvGrpSpPr>
        <p:grpSpPr>
          <a:xfrm>
            <a:off x="2700797" y="4768610"/>
            <a:ext cx="1547664" cy="1416041"/>
            <a:chOff x="1843881" y="4869280"/>
            <a:chExt cx="2022746" cy="1850720"/>
          </a:xfrm>
        </p:grpSpPr>
        <p:pic>
          <p:nvPicPr>
            <p:cNvPr id="74" name="Picture 73" descr="\\MAGNUM\Projects\Microsoft\Cloud Power FY12\Design\ICONS_PNG\Laptop.png"/>
            <p:cNvPicPr>
              <a:picLocks noChangeAspect="1" noChangeArrowheads="1"/>
            </p:cNvPicPr>
            <p:nvPr/>
          </p:nvPicPr>
          <p:blipFill>
            <a:blip r:embed="rId9" cstate="print">
              <a:duotone>
                <a:prstClr val="black"/>
                <a:schemeClr val="accent4">
                  <a:tint val="45000"/>
                  <a:satMod val="400000"/>
                </a:schemeClr>
              </a:duotone>
            </a:blip>
            <a:srcRect/>
            <a:stretch>
              <a:fillRect/>
            </a:stretch>
          </p:blipFill>
          <p:spPr bwMode="auto">
            <a:xfrm>
              <a:off x="1843881" y="4869280"/>
              <a:ext cx="1851202" cy="1850720"/>
            </a:xfrm>
            <a:prstGeom prst="rect">
              <a:avLst/>
            </a:prstGeom>
            <a:noFill/>
          </p:spPr>
        </p:pic>
        <p:grpSp>
          <p:nvGrpSpPr>
            <p:cNvPr id="162" name="Group 161"/>
            <p:cNvGrpSpPr/>
            <p:nvPr/>
          </p:nvGrpSpPr>
          <p:grpSpPr>
            <a:xfrm>
              <a:off x="3326946" y="4970418"/>
              <a:ext cx="539681" cy="500815"/>
              <a:chOff x="636" y="25217"/>
              <a:chExt cx="678949" cy="678949"/>
            </a:xfrm>
          </p:grpSpPr>
          <p:sp>
            <p:nvSpPr>
              <p:cNvPr id="163" name="Oval 162"/>
              <p:cNvSpPr/>
              <p:nvPr/>
            </p:nvSpPr>
            <p:spPr>
              <a:xfrm>
                <a:off x="636" y="25217"/>
                <a:ext cx="678949" cy="678949"/>
              </a:xfrm>
              <a:prstGeom prst="ellipse">
                <a:avLst/>
              </a:prstGeom>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sp>
          <p:sp>
            <p:nvSpPr>
              <p:cNvPr id="164" name="Oval 4"/>
              <p:cNvSpPr/>
              <p:nvPr/>
            </p:nvSpPr>
            <p:spPr>
              <a:xfrm>
                <a:off x="90993" y="124647"/>
                <a:ext cx="480088" cy="48008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224359">
                  <a:lnSpc>
                    <a:spcPct val="90000"/>
                  </a:lnSpc>
                  <a:spcBef>
                    <a:spcPct val="0"/>
                  </a:spcBef>
                  <a:spcAft>
                    <a:spcPct val="35000"/>
                  </a:spcAft>
                </a:pPr>
                <a:r>
                  <a:rPr lang="fi-FI" sz="1836" b="1" dirty="0"/>
                  <a:t>1</a:t>
                </a:r>
                <a:endParaRPr lang="en-US" sz="1836" b="1" dirty="0"/>
              </a:p>
            </p:txBody>
          </p:sp>
        </p:grpSp>
      </p:grpSp>
      <p:cxnSp>
        <p:nvCxnSpPr>
          <p:cNvPr id="170" name="Straight Arrow Connector 169"/>
          <p:cNvCxnSpPr/>
          <p:nvPr/>
        </p:nvCxnSpPr>
        <p:spPr>
          <a:xfrm flipV="1">
            <a:off x="4230221" y="3846038"/>
            <a:ext cx="907205" cy="914149"/>
          </a:xfrm>
          <a:prstGeom prst="straightConnector1">
            <a:avLst/>
          </a:prstGeom>
          <a:ln w="76200">
            <a:headEnd type="stealth" w="med" len="med"/>
            <a:tailEnd type="stealth" w="med" len="med"/>
          </a:ln>
        </p:spPr>
        <p:style>
          <a:lnRef idx="1">
            <a:schemeClr val="accent4"/>
          </a:lnRef>
          <a:fillRef idx="0">
            <a:schemeClr val="accent4"/>
          </a:fillRef>
          <a:effectRef idx="0">
            <a:schemeClr val="accent4"/>
          </a:effectRef>
          <a:fontRef idx="minor">
            <a:schemeClr val="tx1"/>
          </a:fontRef>
        </p:style>
      </p:cxnSp>
      <p:cxnSp>
        <p:nvCxnSpPr>
          <p:cNvPr id="172" name="Straight Arrow Connector 171"/>
          <p:cNvCxnSpPr>
            <a:endCxn id="171" idx="1"/>
          </p:cNvCxnSpPr>
          <p:nvPr/>
        </p:nvCxnSpPr>
        <p:spPr>
          <a:xfrm flipV="1">
            <a:off x="3726400" y="3684493"/>
            <a:ext cx="1391138" cy="478143"/>
          </a:xfrm>
          <a:prstGeom prst="straightConnector1">
            <a:avLst/>
          </a:prstGeom>
          <a:ln w="76200">
            <a:headEnd type="stealth" w="med" len="med"/>
            <a:tailEnd type="stealth" w="med" len="med"/>
          </a:ln>
        </p:spPr>
        <p:style>
          <a:lnRef idx="1">
            <a:schemeClr val="accent4"/>
          </a:lnRef>
          <a:fillRef idx="0">
            <a:schemeClr val="accent4"/>
          </a:fillRef>
          <a:effectRef idx="0">
            <a:schemeClr val="accent4"/>
          </a:effectRef>
          <a:fontRef idx="minor">
            <a:schemeClr val="tx1"/>
          </a:fontRef>
        </p:style>
      </p:cxnSp>
      <p:cxnSp>
        <p:nvCxnSpPr>
          <p:cNvPr id="175" name="Straight Arrow Connector 174"/>
          <p:cNvCxnSpPr/>
          <p:nvPr/>
        </p:nvCxnSpPr>
        <p:spPr>
          <a:xfrm>
            <a:off x="3498665" y="3101383"/>
            <a:ext cx="1588619" cy="396641"/>
          </a:xfrm>
          <a:prstGeom prst="straightConnector1">
            <a:avLst/>
          </a:prstGeom>
          <a:ln w="76200">
            <a:headEnd type="stealth" w="med" len="med"/>
            <a:tailEnd type="stealth" w="med" len="med"/>
          </a:ln>
        </p:spPr>
        <p:style>
          <a:lnRef idx="1">
            <a:schemeClr val="accent4"/>
          </a:lnRef>
          <a:fillRef idx="0">
            <a:schemeClr val="accent4"/>
          </a:fillRef>
          <a:effectRef idx="0">
            <a:schemeClr val="accent4"/>
          </a:effectRef>
          <a:fontRef idx="minor">
            <a:schemeClr val="tx1"/>
          </a:fontRef>
        </p:style>
      </p:cxnSp>
      <p:pic>
        <p:nvPicPr>
          <p:cNvPr id="144" name="Picture 143"/>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887508" y="1980004"/>
            <a:ext cx="2982611" cy="1033171"/>
          </a:xfrm>
          <a:prstGeom prst="rect">
            <a:avLst/>
          </a:prstGeom>
        </p:spPr>
      </p:pic>
      <p:cxnSp>
        <p:nvCxnSpPr>
          <p:cNvPr id="176" name="Straight Arrow Connector 175"/>
          <p:cNvCxnSpPr/>
          <p:nvPr/>
        </p:nvCxnSpPr>
        <p:spPr>
          <a:xfrm flipH="1">
            <a:off x="6767094" y="2739199"/>
            <a:ext cx="401718" cy="336103"/>
          </a:xfrm>
          <a:prstGeom prst="straightConnector1">
            <a:avLst/>
          </a:prstGeom>
          <a:ln w="76200">
            <a:headEnd type="stealth" w="med" len="med"/>
            <a:tailEnd type="stealth" w="med" len="med"/>
          </a:ln>
        </p:spPr>
        <p:style>
          <a:lnRef idx="1">
            <a:schemeClr val="accent4"/>
          </a:lnRef>
          <a:fillRef idx="0">
            <a:schemeClr val="accent4"/>
          </a:fillRef>
          <a:effectRef idx="0">
            <a:schemeClr val="accent4"/>
          </a:effectRef>
          <a:fontRef idx="minor">
            <a:schemeClr val="tx1"/>
          </a:fontRef>
        </p:style>
      </p:cxnSp>
      <p:cxnSp>
        <p:nvCxnSpPr>
          <p:cNvPr id="177" name="Straight Arrow Connector 176"/>
          <p:cNvCxnSpPr/>
          <p:nvPr/>
        </p:nvCxnSpPr>
        <p:spPr>
          <a:xfrm flipH="1">
            <a:off x="7406995" y="3759276"/>
            <a:ext cx="499632" cy="12709"/>
          </a:xfrm>
          <a:prstGeom prst="straightConnector1">
            <a:avLst/>
          </a:prstGeom>
          <a:ln w="76200">
            <a:headEnd type="stealth" w="med" len="med"/>
            <a:tailEnd type="stealth" w="med" len="med"/>
          </a:ln>
        </p:spPr>
        <p:style>
          <a:lnRef idx="1">
            <a:schemeClr val="accent4"/>
          </a:lnRef>
          <a:fillRef idx="0">
            <a:schemeClr val="accent4"/>
          </a:fillRef>
          <a:effectRef idx="0">
            <a:schemeClr val="accent4"/>
          </a:effectRef>
          <a:fontRef idx="minor">
            <a:schemeClr val="tx1"/>
          </a:fontRef>
        </p:style>
      </p:cxnSp>
      <p:cxnSp>
        <p:nvCxnSpPr>
          <p:cNvPr id="192" name="Straight Arrow Connector 191"/>
          <p:cNvCxnSpPr/>
          <p:nvPr/>
        </p:nvCxnSpPr>
        <p:spPr>
          <a:xfrm flipH="1" flipV="1">
            <a:off x="6984529" y="4132611"/>
            <a:ext cx="728858" cy="532917"/>
          </a:xfrm>
          <a:prstGeom prst="straightConnector1">
            <a:avLst/>
          </a:prstGeom>
          <a:ln w="76200">
            <a:headEnd type="stealth" w="med" len="med"/>
            <a:tailEnd type="stealth" w="med" len="med"/>
          </a:ln>
        </p:spPr>
        <p:style>
          <a:lnRef idx="1">
            <a:schemeClr val="accent4"/>
          </a:lnRef>
          <a:fillRef idx="0">
            <a:schemeClr val="accent4"/>
          </a:fillRef>
          <a:effectRef idx="0">
            <a:schemeClr val="accent4"/>
          </a:effectRef>
          <a:fontRef idx="minor">
            <a:schemeClr val="tx1"/>
          </a:fontRef>
        </p:style>
      </p:cxnSp>
      <p:grpSp>
        <p:nvGrpSpPr>
          <p:cNvPr id="39" name="Group 38"/>
          <p:cNvGrpSpPr/>
          <p:nvPr/>
        </p:nvGrpSpPr>
        <p:grpSpPr>
          <a:xfrm>
            <a:off x="7302869" y="4361867"/>
            <a:ext cx="1444054" cy="1404779"/>
            <a:chOff x="7337059" y="3917647"/>
            <a:chExt cx="1887332" cy="1836000"/>
          </a:xfrm>
        </p:grpSpPr>
        <p:grpSp>
          <p:nvGrpSpPr>
            <p:cNvPr id="129" name="Group 128"/>
            <p:cNvGrpSpPr>
              <a:grpSpLocks noChangeAspect="1"/>
            </p:cNvGrpSpPr>
            <p:nvPr/>
          </p:nvGrpSpPr>
          <p:grpSpPr>
            <a:xfrm>
              <a:off x="7337059" y="3917647"/>
              <a:ext cx="1887332" cy="1836000"/>
              <a:chOff x="6325965" y="35683"/>
              <a:chExt cx="2068041" cy="2011789"/>
            </a:xfrm>
          </p:grpSpPr>
          <p:grpSp>
            <p:nvGrpSpPr>
              <p:cNvPr id="131" name="Group 130"/>
              <p:cNvGrpSpPr/>
              <p:nvPr/>
            </p:nvGrpSpPr>
            <p:grpSpPr>
              <a:xfrm>
                <a:off x="6381692" y="35683"/>
                <a:ext cx="2012314" cy="2011789"/>
                <a:chOff x="6849580" y="4206958"/>
                <a:chExt cx="2012314" cy="2011789"/>
              </a:xfrm>
            </p:grpSpPr>
            <p:grpSp>
              <p:nvGrpSpPr>
                <p:cNvPr id="139" name="Group 138"/>
                <p:cNvGrpSpPr/>
                <p:nvPr/>
              </p:nvGrpSpPr>
              <p:grpSpPr>
                <a:xfrm>
                  <a:off x="7487957" y="4470625"/>
                  <a:ext cx="666750" cy="1487475"/>
                  <a:chOff x="2081162" y="4640597"/>
                  <a:chExt cx="666750" cy="1487475"/>
                </a:xfrm>
                <a:solidFill>
                  <a:schemeClr val="bg1"/>
                </a:solidFill>
              </p:grpSpPr>
              <p:sp>
                <p:nvSpPr>
                  <p:cNvPr id="141" name="Snip Diagonal Corner Rectangle 140"/>
                  <p:cNvSpPr/>
                  <p:nvPr/>
                </p:nvSpPr>
                <p:spPr bwMode="auto">
                  <a:xfrm>
                    <a:off x="2081162" y="4724694"/>
                    <a:ext cx="666750" cy="1311775"/>
                  </a:xfrm>
                  <a:prstGeom prst="snip2DiagRect">
                    <a:avLst>
                      <a:gd name="adj1" fmla="val 0"/>
                      <a:gd name="adj2" fmla="val 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982" tIns="34982" rIns="34982" bIns="34982" numCol="1" spcCol="0" rtlCol="0" fromWordArt="0" anchor="ctr" anchorCtr="0" forceAA="0" compatLnSpc="1">
                    <a:prstTxWarp prst="textNoShape">
                      <a:avLst/>
                    </a:prstTxWarp>
                    <a:noAutofit/>
                  </a:bodyPr>
                  <a:lstStyle/>
                  <a:p>
                    <a:pPr algn="ctr" defTabSz="699404" fontAlgn="base">
                      <a:spcBef>
                        <a:spcPct val="0"/>
                      </a:spcBef>
                      <a:spcAft>
                        <a:spcPct val="0"/>
                      </a:spcAft>
                    </a:pPr>
                    <a:endParaRPr lang="en-US" sz="1683" dirty="0">
                      <a:gradFill>
                        <a:gsLst>
                          <a:gs pos="0">
                            <a:srgbClr val="FFFFFF"/>
                          </a:gs>
                          <a:gs pos="100000">
                            <a:srgbClr val="FFFFFF"/>
                          </a:gs>
                        </a:gsLst>
                        <a:lin ang="5400000" scaled="0"/>
                      </a:gradFill>
                      <a:ea typeface="Segoe UI" pitchFamily="34" charset="0"/>
                      <a:cs typeface="Segoe UI" pitchFamily="34" charset="0"/>
                    </a:endParaRPr>
                  </a:p>
                </p:txBody>
              </p:sp>
              <p:sp>
                <p:nvSpPr>
                  <p:cNvPr id="142" name="Isosceles Triangle 141"/>
                  <p:cNvSpPr/>
                  <p:nvPr/>
                </p:nvSpPr>
                <p:spPr bwMode="auto">
                  <a:xfrm>
                    <a:off x="2104139" y="4640597"/>
                    <a:ext cx="511437" cy="99498"/>
                  </a:xfrm>
                  <a:prstGeom prst="triangle">
                    <a:avLst>
                      <a:gd name="adj" fmla="val 87714"/>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982" tIns="34982" rIns="34982" bIns="34982" numCol="1" spcCol="0" rtlCol="0" fromWordArt="0" anchor="ctr" anchorCtr="0" forceAA="0" compatLnSpc="1">
                    <a:prstTxWarp prst="textNoShape">
                      <a:avLst/>
                    </a:prstTxWarp>
                    <a:noAutofit/>
                  </a:bodyPr>
                  <a:lstStyle/>
                  <a:p>
                    <a:pPr algn="ctr" defTabSz="699404" fontAlgn="base">
                      <a:spcBef>
                        <a:spcPct val="0"/>
                      </a:spcBef>
                      <a:spcAft>
                        <a:spcPct val="0"/>
                      </a:spcAft>
                    </a:pPr>
                    <a:endParaRPr lang="en-US" sz="1683" dirty="0">
                      <a:gradFill>
                        <a:gsLst>
                          <a:gs pos="0">
                            <a:srgbClr val="FFFFFF"/>
                          </a:gs>
                          <a:gs pos="100000">
                            <a:srgbClr val="FFFFFF"/>
                          </a:gs>
                        </a:gsLst>
                        <a:lin ang="5400000" scaled="0"/>
                      </a:gradFill>
                      <a:ea typeface="Segoe UI" pitchFamily="34" charset="0"/>
                      <a:cs typeface="Segoe UI" pitchFamily="34" charset="0"/>
                    </a:endParaRPr>
                  </a:p>
                </p:txBody>
              </p:sp>
              <p:sp>
                <p:nvSpPr>
                  <p:cNvPr id="143" name="Isosceles Triangle 142"/>
                  <p:cNvSpPr/>
                  <p:nvPr/>
                </p:nvSpPr>
                <p:spPr bwMode="auto">
                  <a:xfrm rot="10800000">
                    <a:off x="2097121" y="6028574"/>
                    <a:ext cx="511437" cy="99498"/>
                  </a:xfrm>
                  <a:prstGeom prst="triangle">
                    <a:avLst>
                      <a:gd name="adj" fmla="val 8251"/>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982" tIns="34982" rIns="34982" bIns="34982" numCol="1" spcCol="0" rtlCol="0" fromWordArt="0" anchor="ctr" anchorCtr="0" forceAA="0" compatLnSpc="1">
                    <a:prstTxWarp prst="textNoShape">
                      <a:avLst/>
                    </a:prstTxWarp>
                    <a:noAutofit/>
                  </a:bodyPr>
                  <a:lstStyle/>
                  <a:p>
                    <a:pPr algn="ctr" defTabSz="699404" fontAlgn="base">
                      <a:spcBef>
                        <a:spcPct val="0"/>
                      </a:spcBef>
                      <a:spcAft>
                        <a:spcPct val="0"/>
                      </a:spcAft>
                    </a:pPr>
                    <a:endParaRPr lang="en-US" sz="1683"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40" name="Picture 2" descr="\\MAGNUM\Projects\Microsoft\Cloud Power FY12\Design\Icons\PNGs\Server_2.png"/>
                <p:cNvPicPr>
                  <a:picLocks noChangeAspect="1" noChangeArrowheads="1"/>
                </p:cNvPicPr>
                <p:nvPr/>
              </p:nvPicPr>
              <p:blipFill>
                <a:blip r:embed="rId6" cstate="print">
                  <a:duotone>
                    <a:prstClr val="black"/>
                    <a:schemeClr val="accent4">
                      <a:tint val="45000"/>
                      <a:satMod val="400000"/>
                    </a:schemeClr>
                  </a:duotone>
                </a:blip>
                <a:srcRect/>
                <a:stretch>
                  <a:fillRect/>
                </a:stretch>
              </p:blipFill>
              <p:spPr bwMode="auto">
                <a:xfrm>
                  <a:off x="6849580" y="4206958"/>
                  <a:ext cx="2012314" cy="2011789"/>
                </a:xfrm>
                <a:prstGeom prst="rect">
                  <a:avLst/>
                </a:prstGeom>
                <a:noFill/>
              </p:spPr>
            </p:pic>
          </p:grpSp>
          <p:grpSp>
            <p:nvGrpSpPr>
              <p:cNvPr id="132" name="Group 131"/>
              <p:cNvGrpSpPr/>
              <p:nvPr/>
            </p:nvGrpSpPr>
            <p:grpSpPr>
              <a:xfrm>
                <a:off x="6325965" y="652935"/>
                <a:ext cx="1090092" cy="875577"/>
                <a:chOff x="11139221" y="3379827"/>
                <a:chExt cx="1090092" cy="875577"/>
              </a:xfrm>
            </p:grpSpPr>
            <p:grpSp>
              <p:nvGrpSpPr>
                <p:cNvPr id="133" name="Group 132"/>
                <p:cNvGrpSpPr/>
                <p:nvPr/>
              </p:nvGrpSpPr>
              <p:grpSpPr>
                <a:xfrm>
                  <a:off x="11139221" y="3379827"/>
                  <a:ext cx="1090092" cy="875577"/>
                  <a:chOff x="3599175" y="4220568"/>
                  <a:chExt cx="1090092" cy="875577"/>
                </a:xfrm>
              </p:grpSpPr>
              <p:sp>
                <p:nvSpPr>
                  <p:cNvPr id="135" name="Rounded Rectangle 134"/>
                  <p:cNvSpPr/>
                  <p:nvPr/>
                </p:nvSpPr>
                <p:spPr bwMode="auto">
                  <a:xfrm>
                    <a:off x="3599175" y="4220568"/>
                    <a:ext cx="1090092" cy="875577"/>
                  </a:xfrm>
                  <a:prstGeom prst="roundRect">
                    <a:avLst>
                      <a:gd name="adj" fmla="val 6641"/>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982" tIns="34982" rIns="34982" bIns="34982" numCol="1" spcCol="0" rtlCol="0" fromWordArt="0" anchor="ctr" anchorCtr="0" forceAA="0" compatLnSpc="1">
                    <a:prstTxWarp prst="textNoShape">
                      <a:avLst/>
                    </a:prstTxWarp>
                    <a:noAutofit/>
                  </a:bodyPr>
                  <a:lstStyle/>
                  <a:p>
                    <a:pPr algn="ctr" defTabSz="699404" fontAlgn="base">
                      <a:spcBef>
                        <a:spcPct val="0"/>
                      </a:spcBef>
                      <a:spcAft>
                        <a:spcPct val="0"/>
                      </a:spcAft>
                    </a:pPr>
                    <a:endParaRPr lang="en-US" sz="1683" dirty="0">
                      <a:gradFill>
                        <a:gsLst>
                          <a:gs pos="0">
                            <a:srgbClr val="FFFFFF"/>
                          </a:gs>
                          <a:gs pos="100000">
                            <a:srgbClr val="FFFFFF"/>
                          </a:gs>
                        </a:gsLst>
                        <a:lin ang="5400000" scaled="0"/>
                      </a:gradFill>
                      <a:ea typeface="Segoe UI" pitchFamily="34" charset="0"/>
                      <a:cs typeface="Segoe UI" pitchFamily="34" charset="0"/>
                    </a:endParaRPr>
                  </a:p>
                </p:txBody>
              </p:sp>
              <p:grpSp>
                <p:nvGrpSpPr>
                  <p:cNvPr id="136" name="Group 135"/>
                  <p:cNvGrpSpPr/>
                  <p:nvPr/>
                </p:nvGrpSpPr>
                <p:grpSpPr>
                  <a:xfrm>
                    <a:off x="3614541" y="4243079"/>
                    <a:ext cx="1057169" cy="832818"/>
                    <a:chOff x="3705190" y="4561217"/>
                    <a:chExt cx="1057169" cy="832818"/>
                  </a:xfrm>
                </p:grpSpPr>
                <p:pic>
                  <p:nvPicPr>
                    <p:cNvPr id="137" name="Picture 4" descr="\\MAGNUM\Projects\Microsoft\Cloud Power FY12\Design\ICONS_PNG\IIS-MULTI-TENANCY.png"/>
                    <p:cNvPicPr>
                      <a:picLocks noChangeAspect="1" noChangeArrowheads="1"/>
                    </p:cNvPicPr>
                    <p:nvPr/>
                  </p:nvPicPr>
                  <p:blipFill rotWithShape="1">
                    <a:blip r:embed="rId7" cstate="print">
                      <a:duotone>
                        <a:prstClr val="black"/>
                        <a:schemeClr val="accent4">
                          <a:tint val="45000"/>
                          <a:satMod val="400000"/>
                        </a:schemeClr>
                      </a:duotone>
                    </a:blip>
                    <a:srcRect l="13694" t="34655" r="28499" b="19806"/>
                    <a:stretch/>
                  </p:blipFill>
                  <p:spPr bwMode="auto">
                    <a:xfrm>
                      <a:off x="3705190" y="4561217"/>
                      <a:ext cx="1057169" cy="832818"/>
                    </a:xfrm>
                    <a:prstGeom prst="rect">
                      <a:avLst/>
                    </a:prstGeom>
                    <a:noFill/>
                  </p:spPr>
                </p:pic>
                <p:sp>
                  <p:nvSpPr>
                    <p:cNvPr id="138" name="Rectangle 137"/>
                    <p:cNvSpPr/>
                    <p:nvPr/>
                  </p:nvSpPr>
                  <p:spPr bwMode="auto">
                    <a:xfrm>
                      <a:off x="3783372" y="4772556"/>
                      <a:ext cx="907602" cy="55068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982" tIns="34982" rIns="34982" bIns="34982" numCol="1" spcCol="0" rtlCol="0" fromWordArt="0" anchor="ctr" anchorCtr="0" forceAA="0" compatLnSpc="1">
                      <a:prstTxWarp prst="textNoShape">
                        <a:avLst/>
                      </a:prstTxWarp>
                      <a:noAutofit/>
                    </a:bodyPr>
                    <a:lstStyle/>
                    <a:p>
                      <a:pPr algn="ctr" defTabSz="699404" fontAlgn="base">
                        <a:spcBef>
                          <a:spcPct val="0"/>
                        </a:spcBef>
                        <a:spcAft>
                          <a:spcPct val="0"/>
                        </a:spcAft>
                      </a:pPr>
                      <a:endParaRPr lang="en-US" sz="1683" dirty="0">
                        <a:gradFill>
                          <a:gsLst>
                            <a:gs pos="0">
                              <a:srgbClr val="FFFFFF"/>
                            </a:gs>
                            <a:gs pos="100000">
                              <a:srgbClr val="FFFFFF"/>
                            </a:gs>
                          </a:gsLst>
                          <a:lin ang="5400000" scaled="0"/>
                        </a:gradFill>
                        <a:ea typeface="Segoe UI" pitchFamily="34" charset="0"/>
                        <a:cs typeface="Segoe UI" pitchFamily="34" charset="0"/>
                      </a:endParaRPr>
                    </a:p>
                  </p:txBody>
                </p:sp>
              </p:grpSp>
            </p:grpSp>
            <p:pic>
              <p:nvPicPr>
                <p:cNvPr id="134" name="Picture 133"/>
                <p:cNvPicPr>
                  <a:picLocks noChangeAspect="1"/>
                </p:cNvPicPr>
                <p:nvPr/>
              </p:nvPicPr>
              <p:blipFill rotWithShape="1">
                <a:blip r:embed="rId13" cstate="print">
                  <a:extLst>
                    <a:ext uri="{28A0092B-C50C-407E-A947-70E740481C1C}">
                      <a14:useLocalDpi xmlns:a14="http://schemas.microsoft.com/office/drawing/2010/main" val="0"/>
                    </a:ext>
                  </a:extLst>
                </a:blip>
                <a:srcRect l="24304"/>
                <a:stretch/>
              </p:blipFill>
              <p:spPr bwMode="black">
                <a:xfrm>
                  <a:off x="11254803" y="3727806"/>
                  <a:ext cx="864000" cy="296296"/>
                </a:xfrm>
                <a:prstGeom prst="rect">
                  <a:avLst/>
                </a:prstGeom>
              </p:spPr>
            </p:pic>
          </p:grpSp>
        </p:grpSp>
        <p:grpSp>
          <p:nvGrpSpPr>
            <p:cNvPr id="199" name="Group 198"/>
            <p:cNvGrpSpPr/>
            <p:nvPr/>
          </p:nvGrpSpPr>
          <p:grpSpPr>
            <a:xfrm>
              <a:off x="8521937" y="3934775"/>
              <a:ext cx="539681" cy="500815"/>
              <a:chOff x="636" y="25217"/>
              <a:chExt cx="678949" cy="678949"/>
            </a:xfrm>
          </p:grpSpPr>
          <p:sp>
            <p:nvSpPr>
              <p:cNvPr id="200" name="Oval 199"/>
              <p:cNvSpPr/>
              <p:nvPr/>
            </p:nvSpPr>
            <p:spPr>
              <a:xfrm>
                <a:off x="636" y="25217"/>
                <a:ext cx="678949" cy="678949"/>
              </a:xfrm>
              <a:prstGeom prst="ellipse">
                <a:avLst/>
              </a:prstGeom>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sp>
          <p:sp>
            <p:nvSpPr>
              <p:cNvPr id="201" name="Oval 4"/>
              <p:cNvSpPr/>
              <p:nvPr/>
            </p:nvSpPr>
            <p:spPr>
              <a:xfrm>
                <a:off x="90993" y="124647"/>
                <a:ext cx="480088" cy="48008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224359">
                  <a:lnSpc>
                    <a:spcPct val="90000"/>
                  </a:lnSpc>
                  <a:spcBef>
                    <a:spcPct val="0"/>
                  </a:spcBef>
                  <a:spcAft>
                    <a:spcPct val="35000"/>
                  </a:spcAft>
                </a:pPr>
                <a:r>
                  <a:rPr lang="fi-FI" sz="1836" b="1" dirty="0"/>
                  <a:t>4</a:t>
                </a:r>
                <a:endParaRPr lang="en-US" sz="1836" b="1" dirty="0"/>
              </a:p>
            </p:txBody>
          </p:sp>
        </p:grpSp>
      </p:grpSp>
      <p:grpSp>
        <p:nvGrpSpPr>
          <p:cNvPr id="153" name="Group 152"/>
          <p:cNvGrpSpPr/>
          <p:nvPr/>
        </p:nvGrpSpPr>
        <p:grpSpPr>
          <a:xfrm>
            <a:off x="9553833" y="2041150"/>
            <a:ext cx="412926" cy="383188"/>
            <a:chOff x="636" y="25217"/>
            <a:chExt cx="678949" cy="678949"/>
          </a:xfrm>
        </p:grpSpPr>
        <p:sp>
          <p:nvSpPr>
            <p:cNvPr id="154" name="Oval 153"/>
            <p:cNvSpPr/>
            <p:nvPr/>
          </p:nvSpPr>
          <p:spPr>
            <a:xfrm>
              <a:off x="636" y="25217"/>
              <a:ext cx="678949" cy="678949"/>
            </a:xfrm>
            <a:prstGeom prst="ellipse">
              <a:avLst/>
            </a:prstGeom>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sp>
        <p:sp>
          <p:nvSpPr>
            <p:cNvPr id="155" name="Oval 4"/>
            <p:cNvSpPr/>
            <p:nvPr/>
          </p:nvSpPr>
          <p:spPr>
            <a:xfrm>
              <a:off x="90993" y="124647"/>
              <a:ext cx="480088" cy="48008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224359">
                <a:lnSpc>
                  <a:spcPct val="90000"/>
                </a:lnSpc>
                <a:spcBef>
                  <a:spcPct val="0"/>
                </a:spcBef>
                <a:spcAft>
                  <a:spcPct val="35000"/>
                </a:spcAft>
              </a:pPr>
              <a:r>
                <a:rPr lang="fi-FI" sz="1836" b="1" dirty="0"/>
                <a:t>2</a:t>
              </a:r>
              <a:endParaRPr lang="en-US" sz="1836" b="1" dirty="0"/>
            </a:p>
          </p:txBody>
        </p:sp>
      </p:grpSp>
    </p:spTree>
    <p:extLst>
      <p:ext uri="{BB962C8B-B14F-4D97-AF65-F5344CB8AC3E}">
        <p14:creationId xmlns:p14="http://schemas.microsoft.com/office/powerpoint/2010/main" val="611698439"/>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Resources</a:t>
            </a:r>
            <a:endParaRPr lang="en-US" dirty="0"/>
          </a:p>
        </p:txBody>
      </p:sp>
    </p:spTree>
    <p:extLst>
      <p:ext uri="{BB962C8B-B14F-4D97-AF65-F5344CB8AC3E}">
        <p14:creationId xmlns:p14="http://schemas.microsoft.com/office/powerpoint/2010/main" val="79411879"/>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2502" y="1408"/>
            <a:ext cx="12431473" cy="6991711"/>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8" rIns="0" bIns="46618" numCol="1" rtlCol="0" anchor="ctr" anchorCtr="0" compatLnSpc="1">
            <a:prstTxWarp prst="textNoShape">
              <a:avLst/>
            </a:prstTxWarp>
          </a:bodyPr>
          <a:lstStyle/>
          <a:p>
            <a:pPr algn="ctr" defTabSz="932103" fontAlgn="base">
              <a:spcBef>
                <a:spcPct val="0"/>
              </a:spcBef>
              <a:spcAft>
                <a:spcPct val="0"/>
              </a:spcAft>
            </a:pPr>
            <a:endParaRPr lang="en-US" sz="1999"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dirty="0" smtClean="0"/>
              <a:t>Our Vision: Modernizing the Platform</a:t>
            </a:r>
            <a:endParaRPr lang="en-US" dirty="0"/>
          </a:p>
        </p:txBody>
      </p:sp>
      <p:sp>
        <p:nvSpPr>
          <p:cNvPr id="6" name="TextBox 5"/>
          <p:cNvSpPr txBox="1"/>
          <p:nvPr/>
        </p:nvSpPr>
        <p:spPr>
          <a:xfrm>
            <a:off x="1324059" y="1470628"/>
            <a:ext cx="1630337" cy="320051"/>
          </a:xfrm>
          <a:prstGeom prst="rect">
            <a:avLst/>
          </a:prstGeom>
          <a:noFill/>
        </p:spPr>
        <p:txBody>
          <a:bodyPr wrap="none" lIns="0" tIns="0" rIns="0" bIns="0" rtlCol="0">
            <a:spAutoFit/>
          </a:bodyPr>
          <a:lstStyle/>
          <a:p>
            <a:pPr algn="ctr" defTabSz="931920" fontAlgn="base">
              <a:spcBef>
                <a:spcPct val="0"/>
              </a:spcBef>
              <a:spcAft>
                <a:spcPct val="0"/>
              </a:spcAft>
            </a:pPr>
            <a:r>
              <a:rPr lang="en-US" sz="2039" dirty="0">
                <a:solidFill>
                  <a:srgbClr val="C00000"/>
                </a:solidFill>
                <a:latin typeface="+mj-lt"/>
                <a:ea typeface="Segoe UI" pitchFamily="34" charset="0"/>
                <a:cs typeface="Segoe UI" pitchFamily="34" charset="0"/>
              </a:rPr>
              <a:t>Today’s Market</a:t>
            </a:r>
          </a:p>
        </p:txBody>
      </p:sp>
      <p:sp>
        <p:nvSpPr>
          <p:cNvPr id="7" name="TextBox 6"/>
          <p:cNvSpPr txBox="1"/>
          <p:nvPr/>
        </p:nvSpPr>
        <p:spPr>
          <a:xfrm>
            <a:off x="5451822" y="1470628"/>
            <a:ext cx="1568538" cy="320051"/>
          </a:xfrm>
          <a:prstGeom prst="rect">
            <a:avLst/>
          </a:prstGeom>
          <a:noFill/>
        </p:spPr>
        <p:txBody>
          <a:bodyPr wrap="none" lIns="0" tIns="0" rIns="0" bIns="0" rtlCol="0">
            <a:spAutoFit/>
          </a:bodyPr>
          <a:lstStyle/>
          <a:p>
            <a:pPr algn="ctr" defTabSz="931920" fontAlgn="base">
              <a:spcBef>
                <a:spcPct val="0"/>
              </a:spcBef>
              <a:spcAft>
                <a:spcPct val="0"/>
              </a:spcAft>
            </a:pPr>
            <a:r>
              <a:rPr lang="en-US" sz="2039" dirty="0">
                <a:solidFill>
                  <a:srgbClr val="C00000"/>
                </a:solidFill>
                <a:latin typeface="+mj-lt"/>
                <a:ea typeface="Segoe UI" pitchFamily="34" charset="0"/>
                <a:cs typeface="Segoe UI" pitchFamily="34" charset="0"/>
              </a:rPr>
              <a:t>Today’s Trends</a:t>
            </a:r>
          </a:p>
        </p:txBody>
      </p:sp>
      <p:sp>
        <p:nvSpPr>
          <p:cNvPr id="8" name="TextBox 7"/>
          <p:cNvSpPr txBox="1"/>
          <p:nvPr/>
        </p:nvSpPr>
        <p:spPr>
          <a:xfrm>
            <a:off x="9317712" y="1470628"/>
            <a:ext cx="1548264" cy="320051"/>
          </a:xfrm>
          <a:prstGeom prst="rect">
            <a:avLst/>
          </a:prstGeom>
          <a:noFill/>
        </p:spPr>
        <p:txBody>
          <a:bodyPr wrap="none" lIns="0" tIns="0" rIns="0" bIns="0" rtlCol="0">
            <a:spAutoFit/>
          </a:bodyPr>
          <a:lstStyle/>
          <a:p>
            <a:pPr algn="ctr" defTabSz="931920" fontAlgn="base">
              <a:spcBef>
                <a:spcPct val="0"/>
              </a:spcBef>
              <a:spcAft>
                <a:spcPct val="0"/>
              </a:spcAft>
            </a:pPr>
            <a:r>
              <a:rPr lang="en-US" sz="2039" dirty="0">
                <a:solidFill>
                  <a:srgbClr val="C00000"/>
                </a:solidFill>
                <a:latin typeface="+mj-lt"/>
                <a:ea typeface="Segoe UI" pitchFamily="34" charset="0"/>
                <a:cs typeface="Segoe UI" pitchFamily="34" charset="0"/>
              </a:rPr>
              <a:t>Our Principles</a:t>
            </a:r>
          </a:p>
        </p:txBody>
      </p:sp>
      <p:pic>
        <p:nvPicPr>
          <p:cNvPr id="9" name="Picture 8"/>
          <p:cNvPicPr>
            <a:picLocks noChangeAspect="1"/>
          </p:cNvPicPr>
          <p:nvPr/>
        </p:nvPicPr>
        <p:blipFill>
          <a:blip r:embed="rId3"/>
          <a:stretch>
            <a:fillRect/>
          </a:stretch>
        </p:blipFill>
        <p:spPr>
          <a:xfrm>
            <a:off x="696835" y="2127958"/>
            <a:ext cx="2845238" cy="3787177"/>
          </a:xfrm>
          <a:prstGeom prst="rect">
            <a:avLst/>
          </a:prstGeom>
        </p:spPr>
      </p:pic>
      <p:pic>
        <p:nvPicPr>
          <p:cNvPr id="10" name="Picture 9"/>
          <p:cNvPicPr>
            <a:picLocks noChangeAspect="1"/>
          </p:cNvPicPr>
          <p:nvPr/>
        </p:nvPicPr>
        <p:blipFill>
          <a:blip r:embed="rId4"/>
          <a:stretch>
            <a:fillRect/>
          </a:stretch>
        </p:blipFill>
        <p:spPr>
          <a:xfrm>
            <a:off x="4557707" y="2055127"/>
            <a:ext cx="3321062" cy="3991102"/>
          </a:xfrm>
          <a:prstGeom prst="rect">
            <a:avLst/>
          </a:prstGeom>
        </p:spPr>
      </p:pic>
      <p:pic>
        <p:nvPicPr>
          <p:cNvPr id="11" name="Picture 10"/>
          <p:cNvPicPr>
            <a:picLocks noChangeAspect="1"/>
          </p:cNvPicPr>
          <p:nvPr/>
        </p:nvPicPr>
        <p:blipFill>
          <a:blip r:embed="rId5"/>
          <a:stretch>
            <a:fillRect/>
          </a:stretch>
        </p:blipFill>
        <p:spPr>
          <a:xfrm>
            <a:off x="8606063" y="2127958"/>
            <a:ext cx="2942345" cy="3845442"/>
          </a:xfrm>
          <a:prstGeom prst="rect">
            <a:avLst/>
          </a:prstGeom>
        </p:spPr>
      </p:pic>
    </p:spTree>
    <p:extLst>
      <p:ext uri="{BB962C8B-B14F-4D97-AF65-F5344CB8AC3E}">
        <p14:creationId xmlns:p14="http://schemas.microsoft.com/office/powerpoint/2010/main" val="11534645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par>
                                <p:cTn id="24" presetID="10" presetClass="entr" presetSubtype="0" fill="hold" nodeType="with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0" y="151968"/>
            <a:ext cx="12436475" cy="987920"/>
          </a:xfrm>
          <a:prstGeom prst="rect">
            <a:avLst/>
          </a:prstGeom>
          <a:noFill/>
        </p:spPr>
        <p:txBody>
          <a:bodyPr wrap="square" lIns="182854" tIns="146283" rIns="182854" bIns="146283" rtlCol="0">
            <a:spAutoFit/>
          </a:bodyPr>
          <a:lstStyle/>
          <a:p>
            <a:pPr algn="ctr" defTabSz="932563">
              <a:lnSpc>
                <a:spcPct val="90000"/>
              </a:lnSpc>
              <a:spcAft>
                <a:spcPts val="600"/>
              </a:spcAft>
            </a:pPr>
            <a:r>
              <a:rPr lang="en-US" sz="5000" dirty="0" smtClean="0">
                <a:gradFill>
                  <a:gsLst>
                    <a:gs pos="2917">
                      <a:srgbClr val="FFFFFF"/>
                    </a:gs>
                    <a:gs pos="30000">
                      <a:srgbClr val="FFFFFF"/>
                    </a:gs>
                  </a:gsLst>
                  <a:lin ang="5400000" scaled="0"/>
                </a:gradFill>
              </a:rPr>
              <a:t>dev.Office.com</a:t>
            </a:r>
            <a:endParaRPr lang="en-US" sz="5000" dirty="0">
              <a:gradFill>
                <a:gsLst>
                  <a:gs pos="2917">
                    <a:srgbClr val="FFFFFF"/>
                  </a:gs>
                  <a:gs pos="30000">
                    <a:srgbClr val="FFFFFF"/>
                  </a:gs>
                </a:gsLst>
                <a:lin ang="5400000" scaled="0"/>
              </a:gradFill>
            </a:endParaRPr>
          </a:p>
        </p:txBody>
      </p:sp>
      <p:pic>
        <p:nvPicPr>
          <p:cNvPr id="7" name="Picture 6"/>
          <p:cNvPicPr>
            <a:picLocks noChangeAspect="1"/>
          </p:cNvPicPr>
          <p:nvPr/>
        </p:nvPicPr>
        <p:blipFill>
          <a:blip r:embed="rId3"/>
          <a:stretch>
            <a:fillRect/>
          </a:stretch>
        </p:blipFill>
        <p:spPr>
          <a:xfrm>
            <a:off x="5439977" y="2198612"/>
            <a:ext cx="6676167" cy="4795913"/>
          </a:xfrm>
          <a:prstGeom prst="rect">
            <a:avLst/>
          </a:prstGeom>
        </p:spPr>
      </p:pic>
      <p:sp>
        <p:nvSpPr>
          <p:cNvPr id="14" name="TextBox 13"/>
          <p:cNvSpPr txBox="1"/>
          <p:nvPr/>
        </p:nvSpPr>
        <p:spPr>
          <a:xfrm>
            <a:off x="2865437" y="982230"/>
            <a:ext cx="7010400" cy="627864"/>
          </a:xfrm>
          <a:prstGeom prst="rect">
            <a:avLst/>
          </a:prstGeom>
          <a:noFill/>
        </p:spPr>
        <p:txBody>
          <a:bodyPr wrap="square" lIns="182880" tIns="146304" rIns="182880" bIns="146304" rtlCol="0">
            <a:spAutoFit/>
          </a:bodyPr>
          <a:lstStyle/>
          <a:p>
            <a:pPr>
              <a:lnSpc>
                <a:spcPct val="90000"/>
              </a:lnSpc>
              <a:spcAft>
                <a:spcPts val="600"/>
              </a:spcAft>
            </a:pPr>
            <a:r>
              <a:rPr lang="en-US" sz="2400" b="1" dirty="0" smtClean="0">
                <a:gradFill>
                  <a:gsLst>
                    <a:gs pos="2917">
                      <a:schemeClr val="tx1"/>
                    </a:gs>
                    <a:gs pos="30000">
                      <a:schemeClr val="tx1"/>
                    </a:gs>
                  </a:gsLst>
                  <a:lin ang="5400000" scaled="0"/>
                </a:gradFill>
              </a:rPr>
              <a:t>One stop shop for Office Developer Platform</a:t>
            </a:r>
          </a:p>
        </p:txBody>
      </p:sp>
      <p:sp>
        <p:nvSpPr>
          <p:cNvPr id="5" name="TextBox 4"/>
          <p:cNvSpPr txBox="1"/>
          <p:nvPr/>
        </p:nvSpPr>
        <p:spPr>
          <a:xfrm>
            <a:off x="274637" y="2198612"/>
            <a:ext cx="3566186" cy="3493264"/>
          </a:xfrm>
          <a:prstGeom prst="rect">
            <a:avLst/>
          </a:prstGeom>
          <a:noFill/>
        </p:spPr>
        <p:txBody>
          <a:bodyPr wrap="square" lIns="182880" tIns="146304" rIns="182880" bIns="146304" rtlCol="0">
            <a:spAutoFit/>
          </a:bodyPr>
          <a:lstStyle/>
          <a:p>
            <a:pPr>
              <a:lnSpc>
                <a:spcPct val="90000"/>
              </a:lnSpc>
              <a:spcAft>
                <a:spcPts val="600"/>
              </a:spcAft>
            </a:pPr>
            <a:r>
              <a:rPr lang="en-US" sz="2400" b="1" dirty="0" smtClean="0">
                <a:gradFill>
                  <a:gsLst>
                    <a:gs pos="2917">
                      <a:schemeClr val="tx1"/>
                    </a:gs>
                    <a:gs pos="30000">
                      <a:schemeClr val="tx1"/>
                    </a:gs>
                  </a:gsLst>
                  <a:lin ang="5400000" scaled="0"/>
                </a:gradFill>
              </a:rPr>
              <a:t>Why</a:t>
            </a:r>
          </a:p>
          <a:p>
            <a:pPr>
              <a:lnSpc>
                <a:spcPct val="90000"/>
              </a:lnSpc>
              <a:spcAft>
                <a:spcPts val="600"/>
              </a:spcAft>
            </a:pPr>
            <a:r>
              <a:rPr lang="en-US" sz="2400" b="1" dirty="0" smtClean="0">
                <a:gradFill>
                  <a:gsLst>
                    <a:gs pos="2917">
                      <a:schemeClr val="tx1"/>
                    </a:gs>
                    <a:gs pos="30000">
                      <a:schemeClr val="tx1"/>
                    </a:gs>
                  </a:gsLst>
                  <a:lin ang="5400000" scaled="0"/>
                </a:gradFill>
              </a:rPr>
              <a:t>How</a:t>
            </a:r>
          </a:p>
          <a:p>
            <a:pPr>
              <a:lnSpc>
                <a:spcPct val="90000"/>
              </a:lnSpc>
              <a:spcAft>
                <a:spcPts val="600"/>
              </a:spcAft>
            </a:pPr>
            <a:r>
              <a:rPr lang="en-US" sz="2400" b="1" dirty="0" smtClean="0">
                <a:gradFill>
                  <a:gsLst>
                    <a:gs pos="2917">
                      <a:schemeClr val="tx1"/>
                    </a:gs>
                    <a:gs pos="30000">
                      <a:schemeClr val="tx1"/>
                    </a:gs>
                  </a:gsLst>
                  <a:lin ang="5400000" scaled="0"/>
                </a:gradFill>
              </a:rPr>
              <a:t>Migrate</a:t>
            </a:r>
          </a:p>
          <a:p>
            <a:pPr>
              <a:lnSpc>
                <a:spcPct val="90000"/>
              </a:lnSpc>
              <a:spcAft>
                <a:spcPts val="600"/>
              </a:spcAft>
            </a:pPr>
            <a:r>
              <a:rPr lang="en-US" sz="2400" b="1" dirty="0" smtClean="0">
                <a:gradFill>
                  <a:gsLst>
                    <a:gs pos="2917">
                      <a:schemeClr val="tx1"/>
                    </a:gs>
                    <a:gs pos="30000">
                      <a:schemeClr val="tx1"/>
                    </a:gs>
                  </a:gsLst>
                  <a:lin ang="5400000" scaled="0"/>
                </a:gradFill>
              </a:rPr>
              <a:t>Code Samples</a:t>
            </a:r>
          </a:p>
          <a:p>
            <a:pPr>
              <a:lnSpc>
                <a:spcPct val="90000"/>
              </a:lnSpc>
              <a:spcAft>
                <a:spcPts val="600"/>
              </a:spcAft>
            </a:pPr>
            <a:r>
              <a:rPr lang="en-US" sz="2400" b="1" dirty="0" smtClean="0">
                <a:gradFill>
                  <a:gsLst>
                    <a:gs pos="2917">
                      <a:schemeClr val="tx1"/>
                    </a:gs>
                    <a:gs pos="30000">
                      <a:schemeClr val="tx1"/>
                    </a:gs>
                  </a:gsLst>
                  <a:lin ang="5400000" scaled="0"/>
                </a:gradFill>
              </a:rPr>
              <a:t>Patterns &amp; Practices</a:t>
            </a:r>
          </a:p>
          <a:p>
            <a:pPr>
              <a:lnSpc>
                <a:spcPct val="90000"/>
              </a:lnSpc>
              <a:spcAft>
                <a:spcPts val="600"/>
              </a:spcAft>
            </a:pPr>
            <a:r>
              <a:rPr lang="en-US" sz="2400" b="1" dirty="0" smtClean="0">
                <a:gradFill>
                  <a:gsLst>
                    <a:gs pos="2917">
                      <a:schemeClr val="tx1"/>
                    </a:gs>
                    <a:gs pos="30000">
                      <a:schemeClr val="tx1"/>
                    </a:gs>
                  </a:gsLst>
                  <a:lin ang="5400000" scaled="0"/>
                </a:gradFill>
              </a:rPr>
              <a:t>API </a:t>
            </a:r>
            <a:r>
              <a:rPr lang="en-US" sz="2400" b="1" dirty="0" smtClean="0">
                <a:gradFill>
                  <a:gsLst>
                    <a:gs pos="2917">
                      <a:schemeClr val="tx1"/>
                    </a:gs>
                    <a:gs pos="30000">
                      <a:schemeClr val="tx1"/>
                    </a:gs>
                  </a:gsLst>
                  <a:lin ang="5400000" scaled="0"/>
                </a:gradFill>
              </a:rPr>
              <a:t>Reference</a:t>
            </a:r>
          </a:p>
          <a:p>
            <a:pPr>
              <a:lnSpc>
                <a:spcPct val="90000"/>
              </a:lnSpc>
              <a:spcAft>
                <a:spcPts val="600"/>
              </a:spcAft>
            </a:pPr>
            <a:r>
              <a:rPr lang="en-US" sz="2400" b="1" dirty="0">
                <a:gradFill>
                  <a:gsLst>
                    <a:gs pos="2917">
                      <a:schemeClr val="tx1"/>
                    </a:gs>
                    <a:gs pos="30000">
                      <a:schemeClr val="tx1"/>
                    </a:gs>
                  </a:gsLst>
                  <a:lin ang="5400000" scaled="0"/>
                </a:gradFill>
              </a:rPr>
              <a:t>Community</a:t>
            </a:r>
          </a:p>
          <a:p>
            <a:pPr>
              <a:lnSpc>
                <a:spcPct val="90000"/>
              </a:lnSpc>
              <a:spcAft>
                <a:spcPts val="600"/>
              </a:spcAft>
            </a:pPr>
            <a:endParaRPr lang="en-US" sz="2400" dirty="0" smtClean="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167773561"/>
      </p:ext>
    </p:extLst>
  </p:cSld>
  <p:clrMapOvr>
    <a:masterClrMapping/>
  </p:clrMapOvr>
  <p:transition spd="slow">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1543" y="296897"/>
            <a:ext cx="12436475" cy="987920"/>
          </a:xfrm>
          <a:prstGeom prst="rect">
            <a:avLst/>
          </a:prstGeom>
          <a:noFill/>
        </p:spPr>
        <p:txBody>
          <a:bodyPr wrap="square" lIns="182854" tIns="146283" rIns="182854" bIns="146283" rtlCol="0">
            <a:spAutoFit/>
          </a:bodyPr>
          <a:lstStyle/>
          <a:p>
            <a:pPr algn="ctr" defTabSz="932563">
              <a:lnSpc>
                <a:spcPct val="90000"/>
              </a:lnSpc>
              <a:spcAft>
                <a:spcPts val="600"/>
              </a:spcAft>
            </a:pPr>
            <a:r>
              <a:rPr lang="en-US" sz="5000" dirty="0">
                <a:gradFill>
                  <a:gsLst>
                    <a:gs pos="2917">
                      <a:srgbClr val="FFFFFF"/>
                    </a:gs>
                    <a:gs pos="30000">
                      <a:srgbClr val="FFFFFF"/>
                    </a:gs>
                  </a:gsLst>
                  <a:lin ang="5400000" scaled="0"/>
                </a:gradFill>
              </a:rPr>
              <a:t>b</a:t>
            </a:r>
            <a:r>
              <a:rPr lang="en-US" sz="5000" dirty="0" smtClean="0">
                <a:gradFill>
                  <a:gsLst>
                    <a:gs pos="2917">
                      <a:srgbClr val="FFFFFF"/>
                    </a:gs>
                    <a:gs pos="30000">
                      <a:srgbClr val="FFFFFF"/>
                    </a:gs>
                  </a:gsLst>
                  <a:lin ang="5400000" scaled="0"/>
                </a:gradFill>
              </a:rPr>
              <a:t>logs.office.com/</a:t>
            </a:r>
            <a:r>
              <a:rPr lang="en-US" sz="5000" dirty="0" err="1" smtClean="0">
                <a:gradFill>
                  <a:gsLst>
                    <a:gs pos="2917">
                      <a:srgbClr val="FFFFFF"/>
                    </a:gs>
                    <a:gs pos="30000">
                      <a:srgbClr val="FFFFFF"/>
                    </a:gs>
                  </a:gsLst>
                  <a:lin ang="5400000" scaled="0"/>
                </a:gradFill>
              </a:rPr>
              <a:t>dev</a:t>
            </a:r>
            <a:endParaRPr lang="en-US" sz="5000" dirty="0">
              <a:gradFill>
                <a:gsLst>
                  <a:gs pos="2917">
                    <a:srgbClr val="FFFFFF"/>
                  </a:gs>
                  <a:gs pos="30000">
                    <a:srgbClr val="FFFFFF"/>
                  </a:gs>
                </a:gsLst>
                <a:lin ang="5400000" scaled="0"/>
              </a:gradFill>
            </a:endParaRPr>
          </a:p>
        </p:txBody>
      </p:sp>
      <p:sp>
        <p:nvSpPr>
          <p:cNvPr id="5" name="TextBox 4"/>
          <p:cNvSpPr txBox="1"/>
          <p:nvPr/>
        </p:nvSpPr>
        <p:spPr>
          <a:xfrm>
            <a:off x="274637" y="1577043"/>
            <a:ext cx="3566186" cy="2265236"/>
          </a:xfrm>
          <a:prstGeom prst="rect">
            <a:avLst/>
          </a:prstGeom>
          <a:noFill/>
        </p:spPr>
        <p:txBody>
          <a:bodyPr wrap="square" lIns="182880" tIns="146304" rIns="182880" bIns="146304" rtlCol="0">
            <a:spAutoFit/>
          </a:bodyPr>
          <a:lstStyle/>
          <a:p>
            <a:pPr>
              <a:lnSpc>
                <a:spcPct val="90000"/>
              </a:lnSpc>
              <a:spcAft>
                <a:spcPts val="600"/>
              </a:spcAft>
            </a:pPr>
            <a:r>
              <a:rPr lang="en-US" sz="2400" b="1" dirty="0" smtClean="0">
                <a:gradFill>
                  <a:gsLst>
                    <a:gs pos="2917">
                      <a:schemeClr val="tx1"/>
                    </a:gs>
                    <a:gs pos="30000">
                      <a:schemeClr val="tx1"/>
                    </a:gs>
                  </a:gsLst>
                  <a:lin ang="5400000" scaled="0"/>
                </a:gradFill>
              </a:rPr>
              <a:t>Office 365 news</a:t>
            </a:r>
          </a:p>
          <a:p>
            <a:pPr>
              <a:lnSpc>
                <a:spcPct val="90000"/>
              </a:lnSpc>
              <a:spcAft>
                <a:spcPts val="600"/>
              </a:spcAft>
            </a:pPr>
            <a:r>
              <a:rPr lang="en-US" sz="2400" b="1" dirty="0" smtClean="0">
                <a:gradFill>
                  <a:gsLst>
                    <a:gs pos="2917">
                      <a:schemeClr val="tx1"/>
                    </a:gs>
                    <a:gs pos="30000">
                      <a:schemeClr val="tx1"/>
                    </a:gs>
                  </a:gsLst>
                  <a:lin ang="5400000" scaled="0"/>
                </a:gradFill>
              </a:rPr>
              <a:t>Dev announcements</a:t>
            </a:r>
          </a:p>
          <a:p>
            <a:pPr>
              <a:lnSpc>
                <a:spcPct val="90000"/>
              </a:lnSpc>
              <a:spcAft>
                <a:spcPts val="600"/>
              </a:spcAft>
            </a:pPr>
            <a:r>
              <a:rPr lang="en-US" sz="2400" b="1" dirty="0" smtClean="0">
                <a:gradFill>
                  <a:gsLst>
                    <a:gs pos="2917">
                      <a:schemeClr val="tx1"/>
                    </a:gs>
                    <a:gs pos="30000">
                      <a:schemeClr val="tx1"/>
                    </a:gs>
                  </a:gsLst>
                  <a:lin ang="5400000" scaled="0"/>
                </a:gradFill>
              </a:rPr>
              <a:t>Events</a:t>
            </a:r>
          </a:p>
          <a:p>
            <a:pPr>
              <a:lnSpc>
                <a:spcPct val="90000"/>
              </a:lnSpc>
              <a:spcAft>
                <a:spcPts val="600"/>
              </a:spcAft>
            </a:pPr>
            <a:r>
              <a:rPr lang="en-US" sz="2400" b="1" dirty="0" smtClean="0">
                <a:gradFill>
                  <a:gsLst>
                    <a:gs pos="2917">
                      <a:schemeClr val="tx1"/>
                    </a:gs>
                    <a:gs pos="30000">
                      <a:schemeClr val="tx1"/>
                    </a:gs>
                  </a:gsLst>
                  <a:lin ang="5400000" scaled="0"/>
                </a:gradFill>
              </a:rPr>
              <a:t>Garage Series videos</a:t>
            </a:r>
          </a:p>
          <a:p>
            <a:pPr>
              <a:lnSpc>
                <a:spcPct val="90000"/>
              </a:lnSpc>
              <a:spcAft>
                <a:spcPts val="600"/>
              </a:spcAft>
            </a:pPr>
            <a:r>
              <a:rPr lang="en-US" sz="2400" b="1" dirty="0" smtClean="0">
                <a:gradFill>
                  <a:gsLst>
                    <a:gs pos="2917">
                      <a:schemeClr val="tx1"/>
                    </a:gs>
                    <a:gs pos="30000">
                      <a:schemeClr val="tx1"/>
                    </a:gs>
                  </a:gsLst>
                  <a:lin ang="5400000" scaled="0"/>
                </a:gradFill>
              </a:rPr>
              <a:t>Weekly podcast</a:t>
            </a:r>
            <a:endParaRPr lang="en-US" sz="2400" dirty="0" smtClean="0">
              <a:gradFill>
                <a:gsLst>
                  <a:gs pos="2917">
                    <a:schemeClr val="tx1"/>
                  </a:gs>
                  <a:gs pos="30000">
                    <a:schemeClr val="tx1"/>
                  </a:gs>
                </a:gsLst>
                <a:lin ang="5400000" scaled="0"/>
              </a:gradFill>
            </a:endParaRPr>
          </a:p>
        </p:txBody>
      </p:sp>
      <p:pic>
        <p:nvPicPr>
          <p:cNvPr id="6" name="Picture 5"/>
          <p:cNvPicPr>
            <a:picLocks noChangeAspect="1"/>
          </p:cNvPicPr>
          <p:nvPr/>
        </p:nvPicPr>
        <p:blipFill>
          <a:blip r:embed="rId3"/>
          <a:stretch>
            <a:fillRect/>
          </a:stretch>
        </p:blipFill>
        <p:spPr>
          <a:xfrm>
            <a:off x="5120969" y="1570961"/>
            <a:ext cx="6766485" cy="14913599"/>
          </a:xfrm>
          <a:prstGeom prst="rect">
            <a:avLst/>
          </a:prstGeom>
        </p:spPr>
      </p:pic>
    </p:spTree>
    <p:extLst>
      <p:ext uri="{BB962C8B-B14F-4D97-AF65-F5344CB8AC3E}">
        <p14:creationId xmlns:p14="http://schemas.microsoft.com/office/powerpoint/2010/main" val="3938034342"/>
      </p:ext>
    </p:extLst>
  </p:cSld>
  <p:clrMapOvr>
    <a:masterClrMapping/>
  </p:clrMapOvr>
  <p:transition spd="slow">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6365777" y="1001753"/>
            <a:ext cx="6069564" cy="5243967"/>
          </a:xfrm>
          <a:prstGeom prst="rect">
            <a:avLst/>
          </a:prstGeom>
        </p:spPr>
      </p:pic>
      <p:sp>
        <p:nvSpPr>
          <p:cNvPr id="3" name="TextBox 2"/>
          <p:cNvSpPr txBox="1"/>
          <p:nvPr/>
        </p:nvSpPr>
        <p:spPr>
          <a:xfrm>
            <a:off x="0" y="0"/>
            <a:ext cx="12436475" cy="987920"/>
          </a:xfrm>
          <a:prstGeom prst="rect">
            <a:avLst/>
          </a:prstGeom>
          <a:noFill/>
        </p:spPr>
        <p:txBody>
          <a:bodyPr wrap="square" lIns="182854" tIns="146283" rIns="182854" bIns="146283" rtlCol="0">
            <a:spAutoFit/>
          </a:bodyPr>
          <a:lstStyle/>
          <a:p>
            <a:pPr algn="ctr" defTabSz="932563">
              <a:lnSpc>
                <a:spcPct val="90000"/>
              </a:lnSpc>
              <a:spcAft>
                <a:spcPts val="600"/>
              </a:spcAft>
            </a:pPr>
            <a:r>
              <a:rPr lang="en-US" sz="5000" dirty="0" smtClean="0">
                <a:gradFill>
                  <a:gsLst>
                    <a:gs pos="2917">
                      <a:srgbClr val="FFFFFF"/>
                    </a:gs>
                    <a:gs pos="30000">
                      <a:srgbClr val="FFFFFF"/>
                    </a:gs>
                  </a:gsLst>
                  <a:lin ang="5400000" scaled="0"/>
                </a:gradFill>
              </a:rPr>
              <a:t>aka.ms/</a:t>
            </a:r>
            <a:r>
              <a:rPr lang="en-US" sz="5000" dirty="0" err="1" smtClean="0">
                <a:gradFill>
                  <a:gsLst>
                    <a:gs pos="2917">
                      <a:srgbClr val="FFFFFF"/>
                    </a:gs>
                    <a:gs pos="30000">
                      <a:srgbClr val="FFFFFF"/>
                    </a:gs>
                  </a:gsLst>
                  <a:lin ang="5400000" scaled="0"/>
                </a:gradFill>
              </a:rPr>
              <a:t>OfficeDevPnP</a:t>
            </a:r>
            <a:endParaRPr lang="en-US" sz="5000" dirty="0">
              <a:gradFill>
                <a:gsLst>
                  <a:gs pos="2917">
                    <a:srgbClr val="FFFFFF"/>
                  </a:gs>
                  <a:gs pos="30000">
                    <a:srgbClr val="FFFFFF"/>
                  </a:gs>
                </a:gsLst>
                <a:lin ang="5400000" scaled="0"/>
              </a:gradFill>
            </a:endParaRPr>
          </a:p>
        </p:txBody>
      </p:sp>
      <p:sp>
        <p:nvSpPr>
          <p:cNvPr id="4" name="TextBox 3"/>
          <p:cNvSpPr txBox="1"/>
          <p:nvPr/>
        </p:nvSpPr>
        <p:spPr>
          <a:xfrm>
            <a:off x="274637" y="830262"/>
            <a:ext cx="6324600" cy="6281720"/>
          </a:xfrm>
          <a:prstGeom prst="rect">
            <a:avLst/>
          </a:prstGeom>
          <a:noFill/>
        </p:spPr>
        <p:txBody>
          <a:bodyPr wrap="square" lIns="182880" tIns="146304" rIns="182880" bIns="146304" rtlCol="0">
            <a:spAutoFit/>
          </a:bodyPr>
          <a:lstStyle/>
          <a:p>
            <a:pPr>
              <a:lnSpc>
                <a:spcPct val="90000"/>
              </a:lnSpc>
              <a:spcAft>
                <a:spcPts val="600"/>
              </a:spcAft>
            </a:pPr>
            <a:r>
              <a:rPr lang="en-US" sz="2400" b="1" dirty="0" smtClean="0">
                <a:gradFill>
                  <a:gsLst>
                    <a:gs pos="2917">
                      <a:schemeClr val="tx1"/>
                    </a:gs>
                    <a:gs pos="30000">
                      <a:schemeClr val="tx1"/>
                    </a:gs>
                  </a:gsLst>
                  <a:lin ang="5400000" scaled="0"/>
                </a:gradFill>
              </a:rPr>
              <a:t>Patterns &amp; Practices</a:t>
            </a:r>
          </a:p>
          <a:p>
            <a:pPr>
              <a:lnSpc>
                <a:spcPct val="90000"/>
              </a:lnSpc>
              <a:spcAft>
                <a:spcPts val="600"/>
              </a:spcAft>
            </a:pPr>
            <a:r>
              <a:rPr lang="en-US" sz="2400" dirty="0">
                <a:gradFill>
                  <a:gsLst>
                    <a:gs pos="2917">
                      <a:schemeClr val="tx1"/>
                    </a:gs>
                    <a:gs pos="30000">
                      <a:schemeClr val="tx1"/>
                    </a:gs>
                  </a:gsLst>
                  <a:lin ang="5400000" scaled="0"/>
                </a:gradFill>
              </a:rPr>
              <a:t>Providing App Model Patterns </a:t>
            </a:r>
            <a:r>
              <a:rPr lang="en-US" sz="2400" dirty="0" smtClean="0">
                <a:gradFill>
                  <a:gsLst>
                    <a:gs pos="2917">
                      <a:schemeClr val="tx1"/>
                    </a:gs>
                    <a:gs pos="30000">
                      <a:schemeClr val="tx1"/>
                    </a:gs>
                  </a:gsLst>
                  <a:lin ang="5400000" scaled="0"/>
                </a:gradFill>
              </a:rPr>
              <a:t/>
            </a:r>
            <a:br>
              <a:rPr lang="en-US" sz="2400" dirty="0" smtClean="0">
                <a:gradFill>
                  <a:gsLst>
                    <a:gs pos="2917">
                      <a:schemeClr val="tx1"/>
                    </a:gs>
                    <a:gs pos="30000">
                      <a:schemeClr val="tx1"/>
                    </a:gs>
                  </a:gsLst>
                  <a:lin ang="5400000" scaled="0"/>
                </a:gradFill>
              </a:rPr>
            </a:br>
            <a:r>
              <a:rPr lang="en-US" sz="2400" dirty="0" smtClean="0">
                <a:gradFill>
                  <a:gsLst>
                    <a:gs pos="2917">
                      <a:schemeClr val="tx1"/>
                    </a:gs>
                    <a:gs pos="30000">
                      <a:schemeClr val="tx1"/>
                    </a:gs>
                  </a:gsLst>
                  <a:lin ang="5400000" scaled="0"/>
                </a:gradFill>
              </a:rPr>
              <a:t>for </a:t>
            </a:r>
            <a:r>
              <a:rPr lang="en-US" sz="2400" dirty="0">
                <a:gradFill>
                  <a:gsLst>
                    <a:gs pos="2917">
                      <a:schemeClr val="tx1"/>
                    </a:gs>
                    <a:gs pos="30000">
                      <a:schemeClr val="tx1"/>
                    </a:gs>
                  </a:gsLst>
                  <a:lin ang="5400000" scaled="0"/>
                </a:gradFill>
              </a:rPr>
              <a:t>common Full Trust Code </a:t>
            </a:r>
            <a:r>
              <a:rPr lang="en-US" sz="2400" dirty="0" smtClean="0">
                <a:gradFill>
                  <a:gsLst>
                    <a:gs pos="2917">
                      <a:schemeClr val="tx1"/>
                    </a:gs>
                    <a:gs pos="30000">
                      <a:schemeClr val="tx1"/>
                    </a:gs>
                  </a:gsLst>
                  <a:lin ang="5400000" scaled="0"/>
                </a:gradFill>
              </a:rPr>
              <a:t>scenarios</a:t>
            </a:r>
            <a:endParaRPr lang="en-US" sz="2400" dirty="0">
              <a:gradFill>
                <a:gsLst>
                  <a:gs pos="2917">
                    <a:schemeClr val="tx1"/>
                  </a:gs>
                  <a:gs pos="30000">
                    <a:schemeClr val="tx1"/>
                  </a:gs>
                </a:gsLst>
                <a:lin ang="5400000" scaled="0"/>
              </a:gradFill>
            </a:endParaRPr>
          </a:p>
          <a:p>
            <a:pPr>
              <a:lnSpc>
                <a:spcPct val="90000"/>
              </a:lnSpc>
              <a:spcAft>
                <a:spcPts val="600"/>
              </a:spcAft>
            </a:pPr>
            <a:endParaRPr lang="en-US" sz="2400" b="1" dirty="0" smtClean="0">
              <a:gradFill>
                <a:gsLst>
                  <a:gs pos="2917">
                    <a:schemeClr val="tx1"/>
                  </a:gs>
                  <a:gs pos="30000">
                    <a:schemeClr val="tx1"/>
                  </a:gs>
                </a:gsLst>
                <a:lin ang="5400000" scaled="0"/>
              </a:gradFill>
            </a:endParaRPr>
          </a:p>
          <a:p>
            <a:pPr>
              <a:lnSpc>
                <a:spcPct val="90000"/>
              </a:lnSpc>
              <a:spcAft>
                <a:spcPts val="600"/>
              </a:spcAft>
            </a:pPr>
            <a:r>
              <a:rPr lang="en-US" sz="2400" b="1" dirty="0" smtClean="0">
                <a:gradFill>
                  <a:gsLst>
                    <a:gs pos="2917">
                      <a:schemeClr val="tx1"/>
                    </a:gs>
                    <a:gs pos="30000">
                      <a:schemeClr val="tx1"/>
                    </a:gs>
                  </a:gsLst>
                  <a:lin ang="5400000" scaled="0"/>
                </a:gradFill>
              </a:rPr>
              <a:t>30+ Visual Studio Projects</a:t>
            </a:r>
          </a:p>
          <a:p>
            <a:pPr>
              <a:lnSpc>
                <a:spcPct val="90000"/>
              </a:lnSpc>
              <a:spcAft>
                <a:spcPts val="600"/>
              </a:spcAft>
            </a:pPr>
            <a:r>
              <a:rPr lang="en-US" sz="2400" b="1" dirty="0" smtClean="0">
                <a:gradFill>
                  <a:gsLst>
                    <a:gs pos="2917">
                      <a:schemeClr val="tx1"/>
                    </a:gs>
                    <a:gs pos="30000">
                      <a:schemeClr val="tx1"/>
                    </a:gs>
                  </a:gsLst>
                  <a:lin ang="5400000" scaled="0"/>
                </a:gradFill>
              </a:rPr>
              <a:t>Common scenarios</a:t>
            </a:r>
          </a:p>
          <a:p>
            <a:pPr marL="809271" lvl="1" indent="-342900">
              <a:lnSpc>
                <a:spcPct val="90000"/>
              </a:lnSpc>
              <a:spcAft>
                <a:spcPts val="600"/>
              </a:spcAft>
              <a:buFontTx/>
              <a:buChar char="-"/>
            </a:pPr>
            <a:r>
              <a:rPr lang="en-US" sz="2400" dirty="0" smtClean="0">
                <a:gradFill>
                  <a:gsLst>
                    <a:gs pos="2917">
                      <a:schemeClr val="tx1"/>
                    </a:gs>
                    <a:gs pos="30000">
                      <a:schemeClr val="tx1"/>
                    </a:gs>
                  </a:gsLst>
                  <a:lin ang="5400000" scaled="0"/>
                </a:gradFill>
              </a:rPr>
              <a:t>Branding</a:t>
            </a:r>
          </a:p>
          <a:p>
            <a:pPr marL="809271" lvl="1" indent="-342900">
              <a:lnSpc>
                <a:spcPct val="90000"/>
              </a:lnSpc>
              <a:spcAft>
                <a:spcPts val="600"/>
              </a:spcAft>
              <a:buFontTx/>
              <a:buChar char="-"/>
            </a:pPr>
            <a:r>
              <a:rPr lang="en-US" sz="2400" dirty="0" smtClean="0">
                <a:gradFill>
                  <a:gsLst>
                    <a:gs pos="2917">
                      <a:schemeClr val="tx1"/>
                    </a:gs>
                    <a:gs pos="30000">
                      <a:schemeClr val="tx1"/>
                    </a:gs>
                  </a:gsLst>
                  <a:lin ang="5400000" scaled="0"/>
                </a:gradFill>
              </a:rPr>
              <a:t>Site Provisioning</a:t>
            </a:r>
          </a:p>
          <a:p>
            <a:pPr marL="809271" lvl="1" indent="-342900">
              <a:lnSpc>
                <a:spcPct val="90000"/>
              </a:lnSpc>
              <a:spcAft>
                <a:spcPts val="600"/>
              </a:spcAft>
              <a:buFontTx/>
              <a:buChar char="-"/>
            </a:pPr>
            <a:r>
              <a:rPr lang="en-US" sz="2400" dirty="0" smtClean="0">
                <a:gradFill>
                  <a:gsLst>
                    <a:gs pos="2917">
                      <a:schemeClr val="tx1"/>
                    </a:gs>
                    <a:gs pos="30000">
                      <a:schemeClr val="tx1"/>
                    </a:gs>
                  </a:gsLst>
                  <a:lin ang="5400000" scaled="0"/>
                </a:gradFill>
              </a:rPr>
              <a:t>Remote Event Receivers </a:t>
            </a:r>
          </a:p>
          <a:p>
            <a:pPr marL="809271" lvl="1" indent="-342900">
              <a:lnSpc>
                <a:spcPct val="90000"/>
              </a:lnSpc>
              <a:spcAft>
                <a:spcPts val="600"/>
              </a:spcAft>
              <a:buFontTx/>
              <a:buChar char="-"/>
            </a:pPr>
            <a:r>
              <a:rPr lang="en-US" sz="2400" dirty="0" smtClean="0">
                <a:gradFill>
                  <a:gsLst>
                    <a:gs pos="2917">
                      <a:schemeClr val="tx1"/>
                    </a:gs>
                    <a:gs pos="30000">
                      <a:schemeClr val="tx1"/>
                    </a:gs>
                  </a:gsLst>
                  <a:lin ang="5400000" scaled="0"/>
                </a:gradFill>
              </a:rPr>
              <a:t>Large file support</a:t>
            </a:r>
          </a:p>
          <a:p>
            <a:pPr marL="809271" lvl="1" indent="-342900">
              <a:lnSpc>
                <a:spcPct val="90000"/>
              </a:lnSpc>
              <a:spcAft>
                <a:spcPts val="600"/>
              </a:spcAft>
              <a:buFontTx/>
              <a:buChar char="-"/>
            </a:pPr>
            <a:r>
              <a:rPr lang="en-US" sz="2400" dirty="0" smtClean="0">
                <a:gradFill>
                  <a:gsLst>
                    <a:gs pos="2917">
                      <a:schemeClr val="tx1"/>
                    </a:gs>
                    <a:gs pos="30000">
                      <a:schemeClr val="tx1"/>
                    </a:gs>
                  </a:gsLst>
                  <a:lin ang="5400000" scaled="0"/>
                </a:gradFill>
              </a:rPr>
              <a:t>Taxonomy driven navigation</a:t>
            </a:r>
          </a:p>
          <a:p>
            <a:pPr marL="809271" lvl="1" indent="-342900">
              <a:lnSpc>
                <a:spcPct val="90000"/>
              </a:lnSpc>
              <a:spcAft>
                <a:spcPts val="600"/>
              </a:spcAft>
              <a:buFontTx/>
              <a:buChar char="-"/>
            </a:pPr>
            <a:r>
              <a:rPr lang="en-US" sz="2400" dirty="0" smtClean="0">
                <a:gradFill>
                  <a:gsLst>
                    <a:gs pos="2917">
                      <a:schemeClr val="tx1"/>
                    </a:gs>
                    <a:gs pos="30000">
                      <a:schemeClr val="tx1"/>
                    </a:gs>
                  </a:gsLst>
                  <a:lin ang="5400000" scaled="0"/>
                </a:gradFill>
              </a:rPr>
              <a:t>And much more…</a:t>
            </a:r>
          </a:p>
          <a:p>
            <a:pPr>
              <a:lnSpc>
                <a:spcPct val="90000"/>
              </a:lnSpc>
              <a:spcAft>
                <a:spcPts val="600"/>
              </a:spcAft>
            </a:pPr>
            <a:endParaRPr lang="en-US" sz="2400" dirty="0">
              <a:gradFill>
                <a:gsLst>
                  <a:gs pos="2917">
                    <a:schemeClr val="tx1"/>
                  </a:gs>
                  <a:gs pos="30000">
                    <a:schemeClr val="tx1"/>
                  </a:gs>
                </a:gsLst>
                <a:lin ang="5400000" scaled="0"/>
              </a:gradFill>
            </a:endParaRPr>
          </a:p>
          <a:p>
            <a:pPr>
              <a:lnSpc>
                <a:spcPct val="90000"/>
              </a:lnSpc>
              <a:spcAft>
                <a:spcPts val="600"/>
              </a:spcAft>
            </a:pPr>
            <a:r>
              <a:rPr lang="en-US" sz="2400" b="1" dirty="0" smtClean="0">
                <a:gradFill>
                  <a:gsLst>
                    <a:gs pos="2917">
                      <a:schemeClr val="tx1"/>
                    </a:gs>
                    <a:gs pos="30000">
                      <a:schemeClr val="tx1"/>
                    </a:gs>
                  </a:gsLst>
                  <a:lin ang="5400000" scaled="0"/>
                </a:gradFill>
              </a:rPr>
              <a:t>Contribute</a:t>
            </a:r>
            <a:endParaRPr lang="en-US" sz="2400" dirty="0">
              <a:gradFill>
                <a:gsLst>
                  <a:gs pos="2917">
                    <a:schemeClr val="tx1"/>
                  </a:gs>
                  <a:gs pos="30000">
                    <a:schemeClr val="tx1"/>
                  </a:gs>
                </a:gsLst>
                <a:lin ang="5400000" scaled="0"/>
              </a:gradFill>
            </a:endParaRPr>
          </a:p>
          <a:p>
            <a:pPr>
              <a:lnSpc>
                <a:spcPct val="90000"/>
              </a:lnSpc>
              <a:spcAft>
                <a:spcPts val="600"/>
              </a:spcAft>
            </a:pPr>
            <a:r>
              <a:rPr lang="en-US" sz="2400" dirty="0" smtClean="0">
                <a:gradFill>
                  <a:gsLst>
                    <a:gs pos="2917">
                      <a:schemeClr val="tx1"/>
                    </a:gs>
                    <a:gs pos="30000">
                      <a:schemeClr val="tx1"/>
                    </a:gs>
                  </a:gsLst>
                  <a:lin ang="5400000" scaled="0"/>
                </a:gradFill>
              </a:rPr>
              <a:t>Open source coming soon!</a:t>
            </a:r>
          </a:p>
        </p:txBody>
      </p:sp>
    </p:spTree>
    <p:extLst>
      <p:ext uri="{BB962C8B-B14F-4D97-AF65-F5344CB8AC3E}">
        <p14:creationId xmlns:p14="http://schemas.microsoft.com/office/powerpoint/2010/main" val="3079250142"/>
      </p:ext>
    </p:extLst>
  </p:cSld>
  <p:clrMapOvr>
    <a:masterClrMapping/>
  </p:clrMapOvr>
  <p:transition spd="slow">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0" y="0"/>
            <a:ext cx="12436475" cy="987920"/>
          </a:xfrm>
          <a:prstGeom prst="rect">
            <a:avLst/>
          </a:prstGeom>
          <a:noFill/>
        </p:spPr>
        <p:txBody>
          <a:bodyPr wrap="square" lIns="182854" tIns="146283" rIns="182854" bIns="146283" rtlCol="0">
            <a:spAutoFit/>
          </a:bodyPr>
          <a:lstStyle/>
          <a:p>
            <a:pPr algn="ctr" defTabSz="932563">
              <a:lnSpc>
                <a:spcPct val="90000"/>
              </a:lnSpc>
              <a:spcAft>
                <a:spcPts val="600"/>
              </a:spcAft>
            </a:pPr>
            <a:r>
              <a:rPr lang="en-US" sz="5000" dirty="0" smtClean="0">
                <a:gradFill>
                  <a:gsLst>
                    <a:gs pos="2917">
                      <a:srgbClr val="FFFFFF"/>
                    </a:gs>
                    <a:gs pos="30000">
                      <a:srgbClr val="FFFFFF"/>
                    </a:gs>
                  </a:gsLst>
                  <a:lin ang="5400000" scaled="0"/>
                </a:gradFill>
              </a:rPr>
              <a:t>Github.com/</a:t>
            </a:r>
            <a:r>
              <a:rPr lang="en-US" sz="5000" dirty="0" err="1" smtClean="0">
                <a:gradFill>
                  <a:gsLst>
                    <a:gs pos="2917">
                      <a:srgbClr val="FFFFFF"/>
                    </a:gs>
                    <a:gs pos="30000">
                      <a:srgbClr val="FFFFFF"/>
                    </a:gs>
                  </a:gsLst>
                  <a:lin ang="5400000" scaled="0"/>
                </a:gradFill>
              </a:rPr>
              <a:t>OfficeDev</a:t>
            </a:r>
            <a:endParaRPr lang="en-US" sz="5000" dirty="0">
              <a:gradFill>
                <a:gsLst>
                  <a:gs pos="2917">
                    <a:srgbClr val="FFFFFF"/>
                  </a:gs>
                  <a:gs pos="30000">
                    <a:srgbClr val="FFFFFF"/>
                  </a:gs>
                </a:gsLst>
                <a:lin ang="5400000" scaled="0"/>
              </a:gradFill>
            </a:endParaRPr>
          </a:p>
        </p:txBody>
      </p:sp>
      <p:sp>
        <p:nvSpPr>
          <p:cNvPr id="4" name="TextBox 3"/>
          <p:cNvSpPr txBox="1"/>
          <p:nvPr/>
        </p:nvSpPr>
        <p:spPr>
          <a:xfrm>
            <a:off x="274637" y="830262"/>
            <a:ext cx="6324600" cy="5872377"/>
          </a:xfrm>
          <a:prstGeom prst="rect">
            <a:avLst/>
          </a:prstGeom>
          <a:noFill/>
        </p:spPr>
        <p:txBody>
          <a:bodyPr wrap="square" lIns="182880" tIns="146304" rIns="182880" bIns="146304" rtlCol="0">
            <a:spAutoFit/>
          </a:bodyPr>
          <a:lstStyle/>
          <a:p>
            <a:pPr>
              <a:lnSpc>
                <a:spcPct val="90000"/>
              </a:lnSpc>
              <a:spcAft>
                <a:spcPts val="600"/>
              </a:spcAft>
            </a:pPr>
            <a:r>
              <a:rPr lang="en-US" sz="2400" b="1" dirty="0" smtClean="0">
                <a:gradFill>
                  <a:gsLst>
                    <a:gs pos="2917">
                      <a:schemeClr val="tx1"/>
                    </a:gs>
                    <a:gs pos="30000">
                      <a:schemeClr val="tx1"/>
                    </a:gs>
                  </a:gsLst>
                  <a:lin ang="5400000" scaled="0"/>
                </a:gradFill>
              </a:rPr>
              <a:t>SDKs</a:t>
            </a:r>
          </a:p>
          <a:p>
            <a:pPr>
              <a:lnSpc>
                <a:spcPct val="90000"/>
              </a:lnSpc>
              <a:spcAft>
                <a:spcPts val="600"/>
              </a:spcAft>
            </a:pPr>
            <a:r>
              <a:rPr lang="en-US" sz="2400" dirty="0" smtClean="0">
                <a:gradFill>
                  <a:gsLst>
                    <a:gs pos="2917">
                      <a:schemeClr val="tx1"/>
                    </a:gs>
                    <a:gs pos="30000">
                      <a:schemeClr val="tx1"/>
                    </a:gs>
                  </a:gsLst>
                  <a:lin ang="5400000" scaled="0"/>
                </a:gradFill>
              </a:rPr>
              <a:t>Android SDK</a:t>
            </a:r>
          </a:p>
          <a:p>
            <a:pPr>
              <a:lnSpc>
                <a:spcPct val="90000"/>
              </a:lnSpc>
              <a:spcAft>
                <a:spcPts val="600"/>
              </a:spcAft>
            </a:pPr>
            <a:endParaRPr lang="en-US" sz="2400" b="1" dirty="0" smtClean="0">
              <a:gradFill>
                <a:gsLst>
                  <a:gs pos="2917">
                    <a:schemeClr val="tx1"/>
                  </a:gs>
                  <a:gs pos="30000">
                    <a:schemeClr val="tx1"/>
                  </a:gs>
                </a:gsLst>
                <a:lin ang="5400000" scaled="0"/>
              </a:gradFill>
            </a:endParaRPr>
          </a:p>
          <a:p>
            <a:pPr>
              <a:lnSpc>
                <a:spcPct val="90000"/>
              </a:lnSpc>
              <a:spcAft>
                <a:spcPts val="600"/>
              </a:spcAft>
            </a:pPr>
            <a:r>
              <a:rPr lang="en-US" sz="2400" b="1" dirty="0" smtClean="0">
                <a:gradFill>
                  <a:gsLst>
                    <a:gs pos="2917">
                      <a:schemeClr val="tx1"/>
                    </a:gs>
                    <a:gs pos="30000">
                      <a:schemeClr val="tx1"/>
                    </a:gs>
                  </a:gsLst>
                  <a:lin ang="5400000" scaled="0"/>
                </a:gradFill>
              </a:rPr>
              <a:t>Code Samples</a:t>
            </a:r>
          </a:p>
          <a:p>
            <a:pPr marL="809271" lvl="1" indent="-342900">
              <a:lnSpc>
                <a:spcPct val="90000"/>
              </a:lnSpc>
              <a:spcAft>
                <a:spcPts val="600"/>
              </a:spcAft>
              <a:buFontTx/>
              <a:buChar char="-"/>
            </a:pPr>
            <a:r>
              <a:rPr lang="en-US" sz="2400" dirty="0" err="1" smtClean="0">
                <a:gradFill>
                  <a:gsLst>
                    <a:gs pos="2917">
                      <a:schemeClr val="tx1"/>
                    </a:gs>
                    <a:gs pos="30000">
                      <a:schemeClr val="tx1"/>
                    </a:gs>
                  </a:gsLst>
                  <a:lin ang="5400000" scaled="0"/>
                </a:gradFill>
              </a:rPr>
              <a:t>WikiPedia</a:t>
            </a:r>
            <a:r>
              <a:rPr lang="en-US" sz="2400" dirty="0" smtClean="0">
                <a:gradFill>
                  <a:gsLst>
                    <a:gs pos="2917">
                      <a:schemeClr val="tx1"/>
                    </a:gs>
                    <a:gs pos="30000">
                      <a:schemeClr val="tx1"/>
                    </a:gs>
                  </a:gsLst>
                  <a:lin ang="5400000" scaled="0"/>
                </a:gradFill>
              </a:rPr>
              <a:t> App for Word</a:t>
            </a:r>
          </a:p>
          <a:p>
            <a:pPr marL="342900" indent="-342900">
              <a:lnSpc>
                <a:spcPct val="90000"/>
              </a:lnSpc>
              <a:spcAft>
                <a:spcPts val="600"/>
              </a:spcAft>
              <a:buFontTx/>
              <a:buChar char="-"/>
            </a:pPr>
            <a:r>
              <a:rPr lang="en-US" sz="2400" dirty="0" smtClean="0">
                <a:gradFill>
                  <a:gsLst>
                    <a:gs pos="2917">
                      <a:schemeClr val="tx1"/>
                    </a:gs>
                    <a:gs pos="30000">
                      <a:schemeClr val="tx1"/>
                    </a:gs>
                  </a:gsLst>
                  <a:lin ang="5400000" scaled="0"/>
                </a:gradFill>
              </a:rPr>
              <a:t>Coming soon…</a:t>
            </a:r>
          </a:p>
          <a:p>
            <a:pPr marL="809271" lvl="1" indent="-342900">
              <a:lnSpc>
                <a:spcPct val="90000"/>
              </a:lnSpc>
              <a:spcAft>
                <a:spcPts val="600"/>
              </a:spcAft>
              <a:buFontTx/>
              <a:buChar char="-"/>
            </a:pPr>
            <a:r>
              <a:rPr lang="en-US" sz="2400" dirty="0" smtClean="0">
                <a:gradFill>
                  <a:gsLst>
                    <a:gs pos="2917">
                      <a:schemeClr val="tx1"/>
                    </a:gs>
                    <a:gs pos="30000">
                      <a:schemeClr val="tx1"/>
                    </a:gs>
                  </a:gsLst>
                  <a:lin ang="5400000" scaled="0"/>
                </a:gradFill>
              </a:rPr>
              <a:t>Campaign Manager for Android</a:t>
            </a:r>
          </a:p>
          <a:p>
            <a:pPr marL="809271" lvl="1" indent="-342900">
              <a:lnSpc>
                <a:spcPct val="90000"/>
              </a:lnSpc>
              <a:spcAft>
                <a:spcPts val="600"/>
              </a:spcAft>
              <a:buFontTx/>
              <a:buChar char="-"/>
            </a:pPr>
            <a:r>
              <a:rPr lang="en-US" sz="2400" dirty="0" smtClean="0">
                <a:gradFill>
                  <a:gsLst>
                    <a:gs pos="2917">
                      <a:schemeClr val="tx1"/>
                    </a:gs>
                    <a:gs pos="30000">
                      <a:schemeClr val="tx1"/>
                    </a:gs>
                  </a:gsLst>
                  <a:lin ang="5400000" scaled="0"/>
                </a:gradFill>
              </a:rPr>
              <a:t>Expense Manager for Windows 8</a:t>
            </a:r>
          </a:p>
          <a:p>
            <a:pPr marL="809271" lvl="1" indent="-342900">
              <a:lnSpc>
                <a:spcPct val="90000"/>
              </a:lnSpc>
              <a:spcAft>
                <a:spcPts val="600"/>
              </a:spcAft>
              <a:buFontTx/>
              <a:buChar char="-"/>
            </a:pPr>
            <a:r>
              <a:rPr lang="en-US" sz="2400" dirty="0" smtClean="0">
                <a:gradFill>
                  <a:gsLst>
                    <a:gs pos="2917">
                      <a:schemeClr val="tx1"/>
                    </a:gs>
                    <a:gs pos="30000">
                      <a:schemeClr val="tx1"/>
                    </a:gs>
                  </a:gsLst>
                  <a:lin ang="5400000" scaled="0"/>
                </a:gradFill>
              </a:rPr>
              <a:t>Research Manager </a:t>
            </a:r>
            <a:r>
              <a:rPr lang="en-US" sz="2400" dirty="0" err="1" smtClean="0">
                <a:gradFill>
                  <a:gsLst>
                    <a:gs pos="2917">
                      <a:schemeClr val="tx1"/>
                    </a:gs>
                    <a:gs pos="30000">
                      <a:schemeClr val="tx1"/>
                    </a:gs>
                  </a:gsLst>
                  <a:lin ang="5400000" scaled="0"/>
                </a:gradFill>
              </a:rPr>
              <a:t>inc.</a:t>
            </a:r>
            <a:r>
              <a:rPr lang="en-US" sz="2400" dirty="0" smtClean="0">
                <a:gradFill>
                  <a:gsLst>
                    <a:gs pos="2917">
                      <a:schemeClr val="tx1"/>
                    </a:gs>
                    <a:gs pos="30000">
                      <a:schemeClr val="tx1"/>
                    </a:gs>
                  </a:gsLst>
                  <a:lin ang="5400000" scaled="0"/>
                </a:gradFill>
              </a:rPr>
              <a:t> AngularJS</a:t>
            </a:r>
          </a:p>
          <a:p>
            <a:pPr marL="809271" lvl="1" indent="-342900">
              <a:lnSpc>
                <a:spcPct val="90000"/>
              </a:lnSpc>
              <a:spcAft>
                <a:spcPts val="600"/>
              </a:spcAft>
              <a:buFontTx/>
              <a:buChar char="-"/>
            </a:pPr>
            <a:r>
              <a:rPr lang="en-US" sz="2400" dirty="0" smtClean="0">
                <a:gradFill>
                  <a:gsLst>
                    <a:gs pos="2917">
                      <a:schemeClr val="tx1"/>
                    </a:gs>
                    <a:gs pos="30000">
                      <a:schemeClr val="tx1"/>
                    </a:gs>
                  </a:gsLst>
                  <a:lin ang="5400000" scaled="0"/>
                </a:gradFill>
              </a:rPr>
              <a:t>Building Snippets for Word</a:t>
            </a:r>
          </a:p>
          <a:p>
            <a:pPr>
              <a:lnSpc>
                <a:spcPct val="90000"/>
              </a:lnSpc>
              <a:spcAft>
                <a:spcPts val="600"/>
              </a:spcAft>
            </a:pPr>
            <a:endParaRPr lang="en-US" sz="2400" dirty="0" smtClean="0">
              <a:gradFill>
                <a:gsLst>
                  <a:gs pos="2917">
                    <a:schemeClr val="tx1"/>
                  </a:gs>
                  <a:gs pos="30000">
                    <a:schemeClr val="tx1"/>
                  </a:gs>
                </a:gsLst>
                <a:lin ang="5400000" scaled="0"/>
              </a:gradFill>
            </a:endParaRPr>
          </a:p>
          <a:p>
            <a:pPr>
              <a:lnSpc>
                <a:spcPct val="90000"/>
              </a:lnSpc>
              <a:spcAft>
                <a:spcPts val="600"/>
              </a:spcAft>
            </a:pPr>
            <a:r>
              <a:rPr lang="en-US" sz="2400" b="1" dirty="0" smtClean="0">
                <a:gradFill>
                  <a:gsLst>
                    <a:gs pos="2917">
                      <a:schemeClr val="tx1"/>
                    </a:gs>
                    <a:gs pos="30000">
                      <a:schemeClr val="tx1"/>
                    </a:gs>
                  </a:gsLst>
                  <a:lin ang="5400000" scaled="0"/>
                </a:gradFill>
              </a:rPr>
              <a:t>Contribute</a:t>
            </a:r>
            <a:endParaRPr lang="en-US" sz="2400" dirty="0" smtClean="0">
              <a:gradFill>
                <a:gsLst>
                  <a:gs pos="2917">
                    <a:schemeClr val="tx1"/>
                  </a:gs>
                  <a:gs pos="30000">
                    <a:schemeClr val="tx1"/>
                  </a:gs>
                </a:gsLst>
                <a:lin ang="5400000" scaled="0"/>
              </a:gradFill>
            </a:endParaRPr>
          </a:p>
          <a:p>
            <a:pPr>
              <a:lnSpc>
                <a:spcPct val="90000"/>
              </a:lnSpc>
              <a:spcAft>
                <a:spcPts val="600"/>
              </a:spcAft>
            </a:pPr>
            <a:r>
              <a:rPr lang="en-US" sz="2400" dirty="0" smtClean="0">
                <a:gradFill>
                  <a:gsLst>
                    <a:gs pos="2917">
                      <a:schemeClr val="tx1"/>
                    </a:gs>
                    <a:gs pos="30000">
                      <a:schemeClr val="tx1"/>
                    </a:gs>
                  </a:gsLst>
                  <a:lin ang="5400000" scaled="0"/>
                </a:gradFill>
              </a:rPr>
              <a:t>We want your enhancements and your samples!</a:t>
            </a:r>
          </a:p>
        </p:txBody>
      </p:sp>
      <p:pic>
        <p:nvPicPr>
          <p:cNvPr id="2" name="Picture 1"/>
          <p:cNvPicPr>
            <a:picLocks noChangeAspect="1"/>
          </p:cNvPicPr>
          <p:nvPr/>
        </p:nvPicPr>
        <p:blipFill>
          <a:blip r:embed="rId3"/>
          <a:stretch>
            <a:fillRect/>
          </a:stretch>
        </p:blipFill>
        <p:spPr>
          <a:xfrm>
            <a:off x="5884128" y="987920"/>
            <a:ext cx="6557353" cy="4254282"/>
          </a:xfrm>
          <a:prstGeom prst="rect">
            <a:avLst/>
          </a:prstGeom>
        </p:spPr>
      </p:pic>
    </p:spTree>
    <p:extLst>
      <p:ext uri="{BB962C8B-B14F-4D97-AF65-F5344CB8AC3E}">
        <p14:creationId xmlns:p14="http://schemas.microsoft.com/office/powerpoint/2010/main" val="3632621079"/>
      </p:ext>
    </p:extLst>
  </p:cSld>
  <p:clrMapOvr>
    <a:masterClrMapping/>
  </p:clrMapOvr>
  <p:transition spd="slow">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quare"/>
          <p:cNvSpPr/>
          <p:nvPr/>
        </p:nvSpPr>
        <p:spPr bwMode="auto">
          <a:xfrm>
            <a:off x="5052186" y="1010685"/>
            <a:ext cx="2332115" cy="4973181"/>
          </a:xfrm>
          <a:prstGeom prst="rect">
            <a:avLst/>
          </a:prstGeom>
          <a:solidFill>
            <a:schemeClr val="bg2">
              <a:lumMod val="7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0" tIns="38825" rIns="0" bIns="38825" numCol="1" spcCol="0" rtlCol="0" fromWordArt="0" anchor="ctr" anchorCtr="0" forceAA="0" compatLnSpc="1">
            <a:prstTxWarp prst="textNoShape">
              <a:avLst/>
            </a:prstTxWarp>
            <a:noAutofit/>
          </a:bodyPr>
          <a:lstStyle/>
          <a:p>
            <a:pPr algn="ctr" defTabSz="698897" fontAlgn="base">
              <a:lnSpc>
                <a:spcPts val="2244"/>
              </a:lnSpc>
              <a:spcBef>
                <a:spcPct val="0"/>
              </a:spcBef>
              <a:spcAft>
                <a:spcPct val="0"/>
              </a:spcAft>
            </a:pPr>
            <a:endParaRPr lang="en-US" dirty="0" err="1">
              <a:ln w="3175">
                <a:noFill/>
              </a:ln>
              <a:gradFill>
                <a:gsLst>
                  <a:gs pos="0">
                    <a:srgbClr val="FFFFFF"/>
                  </a:gs>
                  <a:gs pos="100000">
                    <a:srgbClr val="FFFFFF"/>
                  </a:gs>
                </a:gsLst>
                <a:lin ang="0" scaled="1"/>
              </a:gradFill>
              <a:latin typeface="Segoe Pro Light" panose="020B0302040504020203" pitchFamily="34" charset="0"/>
              <a:cs typeface="Arial" charset="0"/>
            </a:endParaRPr>
          </a:p>
        </p:txBody>
      </p:sp>
      <p:sp useBgFill="1">
        <p:nvSpPr>
          <p:cNvPr id="4" name="TopMask"/>
          <p:cNvSpPr/>
          <p:nvPr/>
        </p:nvSpPr>
        <p:spPr bwMode="auto">
          <a:xfrm>
            <a:off x="4896707" y="503"/>
            <a:ext cx="2643065" cy="2331178"/>
          </a:xfrm>
          <a:prstGeom prst="rect">
            <a:avLst/>
          </a:prstGeom>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3183" tIns="46591" rIns="93183" bIns="46591" numCol="1" rtlCol="0" anchor="ctr" anchorCtr="0" compatLnSpc="1">
            <a:prstTxWarp prst="textNoShape">
              <a:avLst/>
            </a:prstTxWarp>
          </a:bodyPr>
          <a:lstStyle/>
          <a:p>
            <a:pPr algn="ctr" defTabSz="931508" fontAlgn="base">
              <a:spcBef>
                <a:spcPct val="0"/>
              </a:spcBef>
              <a:spcAft>
                <a:spcPct val="0"/>
              </a:spcAft>
            </a:pPr>
            <a:endParaRPr lang="en-US" sz="2200" dirty="0" err="1">
              <a:gradFill>
                <a:gsLst>
                  <a:gs pos="0">
                    <a:srgbClr val="FFFFFF"/>
                  </a:gs>
                  <a:gs pos="100000">
                    <a:srgbClr val="FFFFFF"/>
                  </a:gs>
                </a:gsLst>
                <a:lin ang="5400000" scaled="0"/>
              </a:gradFill>
              <a:latin typeface="Segoe Pro" pitchFamily="34" charset="0"/>
            </a:endParaRPr>
          </a:p>
        </p:txBody>
      </p:sp>
      <p:sp useBgFill="1">
        <p:nvSpPr>
          <p:cNvPr id="5" name="Bottom Mask"/>
          <p:cNvSpPr/>
          <p:nvPr/>
        </p:nvSpPr>
        <p:spPr bwMode="auto">
          <a:xfrm>
            <a:off x="4896707" y="4662852"/>
            <a:ext cx="2643065" cy="2331177"/>
          </a:xfrm>
          <a:prstGeom prst="rect">
            <a:avLst/>
          </a:prstGeom>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3183" tIns="46591" rIns="93183" bIns="46591" numCol="1" rtlCol="0" anchor="ctr" anchorCtr="0" compatLnSpc="1">
            <a:prstTxWarp prst="textNoShape">
              <a:avLst/>
            </a:prstTxWarp>
          </a:bodyPr>
          <a:lstStyle/>
          <a:p>
            <a:pPr algn="ctr" defTabSz="931508" fontAlgn="base">
              <a:spcBef>
                <a:spcPct val="0"/>
              </a:spcBef>
              <a:spcAft>
                <a:spcPct val="0"/>
              </a:spcAft>
            </a:pPr>
            <a:endParaRPr lang="en-US" sz="2200" dirty="0" err="1">
              <a:gradFill>
                <a:gsLst>
                  <a:gs pos="0">
                    <a:srgbClr val="FFFFFF"/>
                  </a:gs>
                  <a:gs pos="100000">
                    <a:srgbClr val="FFFFFF"/>
                  </a:gs>
                </a:gsLst>
                <a:lin ang="5400000" scaled="0"/>
              </a:gradFill>
              <a:latin typeface="Segoe Pro" pitchFamily="34" charset="0"/>
            </a:endParaRPr>
          </a:p>
        </p:txBody>
      </p:sp>
      <p:sp>
        <p:nvSpPr>
          <p:cNvPr id="50" name="Rectangle 49"/>
          <p:cNvSpPr/>
          <p:nvPr/>
        </p:nvSpPr>
        <p:spPr bwMode="auto">
          <a:xfrm>
            <a:off x="2514874" y="2329711"/>
            <a:ext cx="2332115" cy="2331177"/>
          </a:xfrm>
          <a:prstGeom prst="rect">
            <a:avLst/>
          </a:prstGeom>
          <a:solidFill>
            <a:schemeClr val="accent1"/>
          </a:solidFill>
          <a:ln w="9525" cap="flat" cmpd="sng" algn="ctr">
            <a:noFill/>
            <a:prstDash val="solid"/>
            <a:round/>
            <a:headEnd type="none" w="med" len="med"/>
            <a:tailEnd type="none" w="med" len="med"/>
          </a:ln>
          <a:effectLst/>
        </p:spPr>
        <p:txBody>
          <a:bodyPr rot="0" spcFirstLastPara="0" vertOverflow="overflow" horzOverflow="overflow" vert="horz" wrap="square" lIns="0" tIns="38825" rIns="0" bIns="38825" numCol="1" spcCol="0" rtlCol="0" fromWordArt="0" anchor="ctr" anchorCtr="0" forceAA="0" compatLnSpc="1">
            <a:prstTxWarp prst="textNoShape">
              <a:avLst/>
            </a:prstTxWarp>
            <a:noAutofit/>
          </a:bodyPr>
          <a:lstStyle/>
          <a:p>
            <a:pPr algn="ctr" defTabSz="698897" fontAlgn="base">
              <a:lnSpc>
                <a:spcPts val="2244"/>
              </a:lnSpc>
              <a:spcBef>
                <a:spcPct val="0"/>
              </a:spcBef>
              <a:spcAft>
                <a:spcPct val="0"/>
              </a:spcAft>
            </a:pPr>
            <a:endParaRPr lang="en-US" dirty="0" err="1">
              <a:ln w="3175">
                <a:noFill/>
              </a:ln>
              <a:gradFill>
                <a:gsLst>
                  <a:gs pos="0">
                    <a:srgbClr val="FFFFFF"/>
                  </a:gs>
                  <a:gs pos="100000">
                    <a:srgbClr val="FFFFFF"/>
                  </a:gs>
                </a:gsLst>
                <a:lin ang="0" scaled="1"/>
              </a:gradFill>
              <a:latin typeface="Segoe Pro Light" panose="020B0302040504020203" pitchFamily="34" charset="0"/>
              <a:cs typeface="Arial" charset="0"/>
            </a:endParaRPr>
          </a:p>
        </p:txBody>
      </p:sp>
      <p:sp>
        <p:nvSpPr>
          <p:cNvPr id="51" name="Rectangle 50"/>
          <p:cNvSpPr/>
          <p:nvPr/>
        </p:nvSpPr>
        <p:spPr bwMode="auto">
          <a:xfrm>
            <a:off x="7592138" y="2329711"/>
            <a:ext cx="2332115" cy="2331177"/>
          </a:xfrm>
          <a:prstGeom prst="rect">
            <a:avLst/>
          </a:prstGeom>
          <a:solidFill>
            <a:schemeClr val="accent1"/>
          </a:solidFill>
          <a:ln w="9525" cap="flat" cmpd="sng" algn="ctr">
            <a:noFill/>
            <a:prstDash val="solid"/>
            <a:round/>
            <a:headEnd type="none" w="med" len="med"/>
            <a:tailEnd type="none" w="med" len="med"/>
          </a:ln>
          <a:effectLst/>
        </p:spPr>
        <p:txBody>
          <a:bodyPr rot="0" spcFirstLastPara="0" vertOverflow="overflow" horzOverflow="overflow" vert="horz" wrap="square" lIns="0" tIns="38825" rIns="0" bIns="38825" numCol="1" spcCol="0" rtlCol="0" fromWordArt="0" anchor="ctr" anchorCtr="0" forceAA="0" compatLnSpc="1">
            <a:prstTxWarp prst="textNoShape">
              <a:avLst/>
            </a:prstTxWarp>
            <a:noAutofit/>
          </a:bodyPr>
          <a:lstStyle/>
          <a:p>
            <a:pPr algn="ctr" defTabSz="698897" fontAlgn="base">
              <a:lnSpc>
                <a:spcPts val="2244"/>
              </a:lnSpc>
              <a:spcBef>
                <a:spcPct val="0"/>
              </a:spcBef>
              <a:spcAft>
                <a:spcPct val="0"/>
              </a:spcAft>
            </a:pPr>
            <a:endParaRPr lang="en-US" dirty="0" err="1">
              <a:ln w="3175">
                <a:noFill/>
              </a:ln>
              <a:gradFill>
                <a:gsLst>
                  <a:gs pos="0">
                    <a:srgbClr val="FFFFFF"/>
                  </a:gs>
                  <a:gs pos="100000">
                    <a:srgbClr val="FFFFFF"/>
                  </a:gs>
                </a:gsLst>
                <a:lin ang="0" scaled="1"/>
              </a:gradFill>
              <a:latin typeface="Segoe Pro Light" panose="020B0302040504020203" pitchFamily="34" charset="0"/>
              <a:cs typeface="Arial" charset="0"/>
            </a:endParaRPr>
          </a:p>
        </p:txBody>
      </p:sp>
      <p:sp>
        <p:nvSpPr>
          <p:cNvPr id="49" name="Rectangle 48"/>
          <p:cNvSpPr/>
          <p:nvPr/>
        </p:nvSpPr>
        <p:spPr bwMode="auto">
          <a:xfrm>
            <a:off x="5052186" y="2331679"/>
            <a:ext cx="2332115" cy="2331177"/>
          </a:xfrm>
          <a:prstGeom prst="rect">
            <a:avLst/>
          </a:prstGeom>
          <a:solidFill>
            <a:schemeClr val="accent3"/>
          </a:solidFill>
          <a:ln w="9525" cap="flat" cmpd="sng" algn="ctr">
            <a:noFill/>
            <a:prstDash val="solid"/>
            <a:round/>
            <a:headEnd type="none" w="med" len="med"/>
            <a:tailEnd type="none" w="med" len="med"/>
          </a:ln>
          <a:effectLst/>
        </p:spPr>
        <p:txBody>
          <a:bodyPr rot="0" spcFirstLastPara="0" vertOverflow="overflow" horzOverflow="overflow" vert="horz" wrap="square" lIns="0" tIns="38825" rIns="0" bIns="38825" numCol="1" spcCol="0" rtlCol="0" fromWordArt="0" anchor="ctr" anchorCtr="0" forceAA="0" compatLnSpc="1">
            <a:prstTxWarp prst="textNoShape">
              <a:avLst/>
            </a:prstTxWarp>
            <a:noAutofit/>
          </a:bodyPr>
          <a:lstStyle/>
          <a:p>
            <a:pPr algn="ctr" defTabSz="698897" fontAlgn="base">
              <a:lnSpc>
                <a:spcPts val="2244"/>
              </a:lnSpc>
              <a:spcBef>
                <a:spcPct val="0"/>
              </a:spcBef>
              <a:spcAft>
                <a:spcPct val="0"/>
              </a:spcAft>
            </a:pPr>
            <a:endParaRPr lang="en-US" dirty="0" err="1">
              <a:ln w="3175">
                <a:noFill/>
              </a:ln>
              <a:gradFill>
                <a:gsLst>
                  <a:gs pos="0">
                    <a:srgbClr val="FFFFFF"/>
                  </a:gs>
                  <a:gs pos="100000">
                    <a:srgbClr val="FFFFFF"/>
                  </a:gs>
                </a:gsLst>
                <a:lin ang="0" scaled="1"/>
              </a:gradFill>
              <a:latin typeface="Segoe Pro Light" panose="020B0302040504020203" pitchFamily="34" charset="0"/>
              <a:cs typeface="Arial" charset="0"/>
            </a:endParaRPr>
          </a:p>
        </p:txBody>
      </p:sp>
      <p:sp>
        <p:nvSpPr>
          <p:cNvPr id="61" name="Freeform 73"/>
          <p:cNvSpPr>
            <a:spLocks noEditPoints="1"/>
          </p:cNvSpPr>
          <p:nvPr/>
        </p:nvSpPr>
        <p:spPr bwMode="auto">
          <a:xfrm>
            <a:off x="8346488" y="3071833"/>
            <a:ext cx="825769" cy="939515"/>
          </a:xfrm>
          <a:custGeom>
            <a:avLst/>
            <a:gdLst>
              <a:gd name="T0" fmla="*/ 64 w 64"/>
              <a:gd name="T1" fmla="*/ 32 h 73"/>
              <a:gd name="T2" fmla="*/ 32 w 64"/>
              <a:gd name="T3" fmla="*/ 0 h 73"/>
              <a:gd name="T4" fmla="*/ 0 w 64"/>
              <a:gd name="T5" fmla="*/ 32 h 73"/>
              <a:gd name="T6" fmla="*/ 32 w 64"/>
              <a:gd name="T7" fmla="*/ 64 h 73"/>
              <a:gd name="T8" fmla="*/ 38 w 64"/>
              <a:gd name="T9" fmla="*/ 63 h 73"/>
              <a:gd name="T10" fmla="*/ 57 w 64"/>
              <a:gd name="T11" fmla="*/ 73 h 73"/>
              <a:gd name="T12" fmla="*/ 52 w 64"/>
              <a:gd name="T13" fmla="*/ 57 h 73"/>
              <a:gd name="T14" fmla="*/ 64 w 64"/>
              <a:gd name="T15" fmla="*/ 32 h 73"/>
              <a:gd name="T16" fmla="*/ 32 w 64"/>
              <a:gd name="T17" fmla="*/ 47 h 73"/>
              <a:gd name="T18" fmla="*/ 17 w 64"/>
              <a:gd name="T19" fmla="*/ 47 h 73"/>
              <a:gd name="T20" fmla="*/ 17 w 64"/>
              <a:gd name="T21" fmla="*/ 41 h 73"/>
              <a:gd name="T22" fmla="*/ 32 w 64"/>
              <a:gd name="T23" fmla="*/ 41 h 73"/>
              <a:gd name="T24" fmla="*/ 32 w 64"/>
              <a:gd name="T25" fmla="*/ 47 h 73"/>
              <a:gd name="T26" fmla="*/ 48 w 64"/>
              <a:gd name="T27" fmla="*/ 36 h 73"/>
              <a:gd name="T28" fmla="*/ 17 w 64"/>
              <a:gd name="T29" fmla="*/ 36 h 73"/>
              <a:gd name="T30" fmla="*/ 17 w 64"/>
              <a:gd name="T31" fmla="*/ 30 h 73"/>
              <a:gd name="T32" fmla="*/ 48 w 64"/>
              <a:gd name="T33" fmla="*/ 30 h 73"/>
              <a:gd name="T34" fmla="*/ 48 w 64"/>
              <a:gd name="T35" fmla="*/ 36 h 73"/>
              <a:gd name="T36" fmla="*/ 48 w 64"/>
              <a:gd name="T37" fmla="*/ 25 h 73"/>
              <a:gd name="T38" fmla="*/ 17 w 64"/>
              <a:gd name="T39" fmla="*/ 25 h 73"/>
              <a:gd name="T40" fmla="*/ 17 w 64"/>
              <a:gd name="T41" fmla="*/ 19 h 73"/>
              <a:gd name="T42" fmla="*/ 48 w 64"/>
              <a:gd name="T43" fmla="*/ 19 h 73"/>
              <a:gd name="T44" fmla="*/ 48 w 64"/>
              <a:gd name="T45" fmla="*/ 2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4" h="73">
                <a:moveTo>
                  <a:pt x="64" y="32"/>
                </a:moveTo>
                <a:cubicBezTo>
                  <a:pt x="64" y="14"/>
                  <a:pt x="50" y="0"/>
                  <a:pt x="32" y="0"/>
                </a:cubicBezTo>
                <a:cubicBezTo>
                  <a:pt x="15" y="0"/>
                  <a:pt x="0" y="14"/>
                  <a:pt x="0" y="32"/>
                </a:cubicBezTo>
                <a:cubicBezTo>
                  <a:pt x="0" y="50"/>
                  <a:pt x="15" y="64"/>
                  <a:pt x="32" y="64"/>
                </a:cubicBezTo>
                <a:cubicBezTo>
                  <a:pt x="34" y="64"/>
                  <a:pt x="36" y="64"/>
                  <a:pt x="38" y="63"/>
                </a:cubicBezTo>
                <a:cubicBezTo>
                  <a:pt x="57" y="73"/>
                  <a:pt x="57" y="73"/>
                  <a:pt x="57" y="73"/>
                </a:cubicBezTo>
                <a:cubicBezTo>
                  <a:pt x="52" y="57"/>
                  <a:pt x="52" y="57"/>
                  <a:pt x="52" y="57"/>
                </a:cubicBezTo>
                <a:cubicBezTo>
                  <a:pt x="60" y="51"/>
                  <a:pt x="64" y="42"/>
                  <a:pt x="64" y="32"/>
                </a:cubicBezTo>
                <a:close/>
                <a:moveTo>
                  <a:pt x="32" y="47"/>
                </a:moveTo>
                <a:cubicBezTo>
                  <a:pt x="17" y="47"/>
                  <a:pt x="17" y="47"/>
                  <a:pt x="17" y="47"/>
                </a:cubicBezTo>
                <a:cubicBezTo>
                  <a:pt x="17" y="41"/>
                  <a:pt x="17" y="41"/>
                  <a:pt x="17" y="41"/>
                </a:cubicBezTo>
                <a:cubicBezTo>
                  <a:pt x="32" y="41"/>
                  <a:pt x="32" y="41"/>
                  <a:pt x="32" y="41"/>
                </a:cubicBezTo>
                <a:lnTo>
                  <a:pt x="32" y="47"/>
                </a:lnTo>
                <a:close/>
                <a:moveTo>
                  <a:pt x="48" y="36"/>
                </a:moveTo>
                <a:cubicBezTo>
                  <a:pt x="17" y="36"/>
                  <a:pt x="17" y="36"/>
                  <a:pt x="17" y="36"/>
                </a:cubicBezTo>
                <a:cubicBezTo>
                  <a:pt x="17" y="30"/>
                  <a:pt x="17" y="30"/>
                  <a:pt x="17" y="30"/>
                </a:cubicBezTo>
                <a:cubicBezTo>
                  <a:pt x="48" y="30"/>
                  <a:pt x="48" y="30"/>
                  <a:pt x="48" y="30"/>
                </a:cubicBezTo>
                <a:lnTo>
                  <a:pt x="48" y="36"/>
                </a:lnTo>
                <a:close/>
                <a:moveTo>
                  <a:pt x="48" y="25"/>
                </a:moveTo>
                <a:cubicBezTo>
                  <a:pt x="17" y="25"/>
                  <a:pt x="17" y="25"/>
                  <a:pt x="17" y="25"/>
                </a:cubicBezTo>
                <a:cubicBezTo>
                  <a:pt x="17" y="19"/>
                  <a:pt x="17" y="19"/>
                  <a:pt x="17" y="19"/>
                </a:cubicBezTo>
                <a:cubicBezTo>
                  <a:pt x="48" y="19"/>
                  <a:pt x="48" y="19"/>
                  <a:pt x="48" y="19"/>
                </a:cubicBezTo>
                <a:lnTo>
                  <a:pt x="48" y="25"/>
                </a:lnTo>
                <a:close/>
              </a:path>
            </a:pathLst>
          </a:custGeom>
          <a:solidFill>
            <a:schemeClr val="bg2"/>
          </a:solidFill>
          <a:ln>
            <a:noFill/>
          </a:ln>
        </p:spPr>
        <p:txBody>
          <a:bodyPr vert="horz" wrap="square" lIns="93185" tIns="46591" rIns="93185" bIns="46591" numCol="1" anchor="t" anchorCtr="0" compatLnSpc="1">
            <a:prstTxWarp prst="textNoShape">
              <a:avLst/>
            </a:prstTxWarp>
          </a:bodyPr>
          <a:lstStyle/>
          <a:p>
            <a:pPr defTabSz="932597"/>
            <a:endParaRPr lang="en-US" dirty="0">
              <a:solidFill>
                <a:srgbClr val="292929"/>
              </a:solidFill>
              <a:latin typeface="Segoe Pro" pitchFamily="34" charset="0"/>
            </a:endParaRPr>
          </a:p>
        </p:txBody>
      </p:sp>
      <p:sp>
        <p:nvSpPr>
          <p:cNvPr id="35" name="Office Logo"/>
          <p:cNvSpPr>
            <a:spLocks/>
          </p:cNvSpPr>
          <p:nvPr/>
        </p:nvSpPr>
        <p:spPr bwMode="auto">
          <a:xfrm>
            <a:off x="5601339" y="2786447"/>
            <a:ext cx="1214190" cy="1451040"/>
          </a:xfrm>
          <a:custGeom>
            <a:avLst/>
            <a:gdLst>
              <a:gd name="T0" fmla="*/ 0 w 446"/>
              <a:gd name="T1" fmla="*/ 107 h 533"/>
              <a:gd name="T2" fmla="*/ 285 w 446"/>
              <a:gd name="T3" fmla="*/ 0 h 533"/>
              <a:gd name="T4" fmla="*/ 446 w 446"/>
              <a:gd name="T5" fmla="*/ 45 h 533"/>
              <a:gd name="T6" fmla="*/ 446 w 446"/>
              <a:gd name="T7" fmla="*/ 485 h 533"/>
              <a:gd name="T8" fmla="*/ 288 w 446"/>
              <a:gd name="T9" fmla="*/ 533 h 533"/>
              <a:gd name="T10" fmla="*/ 0 w 446"/>
              <a:gd name="T11" fmla="*/ 428 h 533"/>
              <a:gd name="T12" fmla="*/ 285 w 446"/>
              <a:gd name="T13" fmla="*/ 466 h 533"/>
              <a:gd name="T14" fmla="*/ 285 w 446"/>
              <a:gd name="T15" fmla="*/ 81 h 533"/>
              <a:gd name="T16" fmla="*/ 96 w 446"/>
              <a:gd name="T17" fmla="*/ 129 h 533"/>
              <a:gd name="T18" fmla="*/ 96 w 446"/>
              <a:gd name="T19" fmla="*/ 387 h 533"/>
              <a:gd name="T20" fmla="*/ 0 w 446"/>
              <a:gd name="T21" fmla="*/ 421 h 533"/>
              <a:gd name="T22" fmla="*/ 0 w 446"/>
              <a:gd name="T23" fmla="*/ 107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6" h="533">
                <a:moveTo>
                  <a:pt x="0" y="107"/>
                </a:moveTo>
                <a:lnTo>
                  <a:pt x="285" y="0"/>
                </a:lnTo>
                <a:lnTo>
                  <a:pt x="446" y="45"/>
                </a:lnTo>
                <a:lnTo>
                  <a:pt x="446" y="485"/>
                </a:lnTo>
                <a:lnTo>
                  <a:pt x="288" y="533"/>
                </a:lnTo>
                <a:lnTo>
                  <a:pt x="0" y="428"/>
                </a:lnTo>
                <a:lnTo>
                  <a:pt x="285" y="466"/>
                </a:lnTo>
                <a:lnTo>
                  <a:pt x="285" y="81"/>
                </a:lnTo>
                <a:lnTo>
                  <a:pt x="96" y="129"/>
                </a:lnTo>
                <a:lnTo>
                  <a:pt x="96" y="387"/>
                </a:lnTo>
                <a:lnTo>
                  <a:pt x="0" y="421"/>
                </a:lnTo>
                <a:lnTo>
                  <a:pt x="0" y="107"/>
                </a:lnTo>
                <a:close/>
              </a:path>
            </a:pathLst>
          </a:custGeom>
          <a:solidFill>
            <a:schemeClr val="bg2"/>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6" name="Rectangle 5"/>
          <p:cNvSpPr/>
          <p:nvPr/>
        </p:nvSpPr>
        <p:spPr bwMode="auto">
          <a:xfrm>
            <a:off x="885" y="501"/>
            <a:ext cx="12434711" cy="6993533"/>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591" tIns="46591" rIns="46591" bIns="46591" numCol="1" spcCol="0" rtlCol="0" fromWordArt="0" anchor="ctr" anchorCtr="0" forceAA="0" compatLnSpc="1">
            <a:prstTxWarp prst="textNoShape">
              <a:avLst/>
            </a:prstTxWarp>
            <a:noAutofit/>
          </a:bodyPr>
          <a:lstStyle/>
          <a:p>
            <a:pPr algn="ctr" defTabSz="931508" fontAlgn="base">
              <a:spcBef>
                <a:spcPct val="0"/>
              </a:spcBef>
              <a:spcAft>
                <a:spcPct val="0"/>
              </a:spcAft>
            </a:pPr>
            <a:endParaRPr lang="en-US" dirty="0" err="1">
              <a:gradFill>
                <a:gsLst>
                  <a:gs pos="0">
                    <a:srgbClr val="FFFFFF"/>
                  </a:gs>
                  <a:gs pos="100000">
                    <a:srgbClr val="FFFFFF"/>
                  </a:gs>
                </a:gsLst>
                <a:lin ang="5400000" scaled="0"/>
              </a:gradFill>
              <a:latin typeface="Segoe Pro" pitchFamily="34" charset="0"/>
              <a:ea typeface="Segoe UI" pitchFamily="34" charset="0"/>
              <a:cs typeface="Segoe UI" pitchFamily="34" charset="0"/>
            </a:endParaRPr>
          </a:p>
        </p:txBody>
      </p:sp>
      <p:sp>
        <p:nvSpPr>
          <p:cNvPr id="89" name="innovation"/>
          <p:cNvSpPr>
            <a:spLocks noGrp="1"/>
          </p:cNvSpPr>
          <p:nvPr/>
        </p:nvSpPr>
        <p:spPr>
          <a:xfrm>
            <a:off x="3564435" y="1205648"/>
            <a:ext cx="1931185" cy="914096"/>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4400" b="1" kern="1200" cap="none" spc="-150" baseline="0" dirty="0" smtClean="0">
                <a:ln w="3175">
                  <a:noFill/>
                </a:ln>
                <a:gradFill flip="none" rotWithShape="1">
                  <a:gsLst>
                    <a:gs pos="0">
                      <a:schemeClr val="tx1"/>
                    </a:gs>
                    <a:gs pos="86000">
                      <a:schemeClr val="tx1"/>
                    </a:gs>
                  </a:gsLst>
                  <a:lin ang="5400000" scaled="0"/>
                  <a:tileRect/>
                </a:gradFill>
                <a:effectLst/>
                <a:latin typeface="+mj-lt"/>
                <a:ea typeface="+mn-ea"/>
                <a:cs typeface="Arial" charset="0"/>
              </a:defRPr>
            </a:lvl1pPr>
          </a:lstStyle>
          <a:p>
            <a:pPr defTabSz="931815">
              <a:tabLst>
                <a:tab pos="3081789" algn="l"/>
                <a:tab pos="3908452" algn="l"/>
              </a:tabLst>
            </a:pPr>
            <a:r>
              <a:rPr lang="en-US" sz="6600" b="0" dirty="0" smtClean="0">
                <a:gradFill>
                  <a:gsLst>
                    <a:gs pos="2917">
                      <a:srgbClr val="FFFFFF"/>
                    </a:gs>
                    <a:gs pos="30000">
                      <a:srgbClr val="FFFFFF"/>
                    </a:gs>
                  </a:gsLst>
                  <a:lin ang="5400000" scaled="0"/>
                </a:gradFill>
              </a:rPr>
              <a:t>Dev.</a:t>
            </a:r>
            <a:endParaRPr sz="6099" b="0" spc="-163" dirty="0">
              <a:noFill/>
              <a:latin typeface="Segoe Pro Light" pitchFamily="34" charset="0"/>
            </a:endParaRPr>
          </a:p>
        </p:txBody>
      </p:sp>
      <p:sp>
        <p:nvSpPr>
          <p:cNvPr id="90" name="differentiation"/>
          <p:cNvSpPr>
            <a:spLocks noGrp="1"/>
          </p:cNvSpPr>
          <p:nvPr/>
        </p:nvSpPr>
        <p:spPr>
          <a:xfrm>
            <a:off x="6700430" y="1205648"/>
            <a:ext cx="2459807" cy="914096"/>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4400" b="1" kern="1200" cap="none" spc="-150" baseline="0" dirty="0" smtClean="0">
                <a:ln w="3175">
                  <a:noFill/>
                </a:ln>
                <a:gradFill flip="none" rotWithShape="1">
                  <a:gsLst>
                    <a:gs pos="0">
                      <a:schemeClr val="tx1"/>
                    </a:gs>
                    <a:gs pos="86000">
                      <a:schemeClr val="tx1"/>
                    </a:gs>
                  </a:gsLst>
                  <a:lin ang="5400000" scaled="0"/>
                  <a:tileRect/>
                </a:gradFill>
                <a:effectLst/>
                <a:latin typeface="+mj-lt"/>
                <a:ea typeface="+mn-ea"/>
                <a:cs typeface="Arial" charset="0"/>
              </a:defRPr>
            </a:lvl1pPr>
          </a:lstStyle>
          <a:p>
            <a:pPr algn="ctr" defTabSz="932563">
              <a:spcAft>
                <a:spcPts val="600"/>
              </a:spcAft>
            </a:pPr>
            <a:r>
              <a:rPr lang="en-US" sz="6600" b="0" dirty="0" smtClean="0">
                <a:gradFill>
                  <a:gsLst>
                    <a:gs pos="2917">
                      <a:srgbClr val="FFFFFF"/>
                    </a:gs>
                    <a:gs pos="30000">
                      <a:srgbClr val="FFFFFF"/>
                    </a:gs>
                  </a:gsLst>
                  <a:lin ang="5400000" scaled="0"/>
                </a:gradFill>
              </a:rPr>
              <a:t>.</a:t>
            </a:r>
            <a:r>
              <a:rPr lang="en-US" sz="6600" b="0" dirty="0">
                <a:gradFill>
                  <a:gsLst>
                    <a:gs pos="2917">
                      <a:srgbClr val="FFFFFF"/>
                    </a:gs>
                    <a:gs pos="30000">
                      <a:srgbClr val="FFFFFF"/>
                    </a:gs>
                  </a:gsLst>
                  <a:lin ang="5400000" scaled="0"/>
                </a:gradFill>
              </a:rPr>
              <a:t>com</a:t>
            </a:r>
          </a:p>
        </p:txBody>
      </p:sp>
      <p:sp>
        <p:nvSpPr>
          <p:cNvPr id="44" name="and"/>
          <p:cNvSpPr>
            <a:spLocks noGrp="1"/>
          </p:cNvSpPr>
          <p:nvPr/>
        </p:nvSpPr>
        <p:spPr>
          <a:xfrm>
            <a:off x="5062160" y="1205648"/>
            <a:ext cx="2460423" cy="914096"/>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4400" b="1" kern="1200" cap="none" spc="-150" baseline="0" dirty="0" smtClean="0">
                <a:ln w="3175">
                  <a:noFill/>
                </a:ln>
                <a:gradFill flip="none" rotWithShape="1">
                  <a:gsLst>
                    <a:gs pos="0">
                      <a:schemeClr val="tx1"/>
                    </a:gs>
                    <a:gs pos="86000">
                      <a:schemeClr val="tx1"/>
                    </a:gs>
                  </a:gsLst>
                  <a:lin ang="5400000" scaled="0"/>
                  <a:tileRect/>
                </a:gradFill>
                <a:effectLst/>
                <a:latin typeface="+mj-lt"/>
                <a:ea typeface="+mn-ea"/>
                <a:cs typeface="Arial" charset="0"/>
              </a:defRPr>
            </a:lvl1pPr>
          </a:lstStyle>
          <a:p>
            <a:pPr defTabSz="931815">
              <a:tabLst>
                <a:tab pos="3081789" algn="l"/>
                <a:tab pos="3908452" algn="l"/>
              </a:tabLst>
            </a:pPr>
            <a:r>
              <a:rPr lang="en-US" sz="6600" b="0" dirty="0" smtClean="0">
                <a:gradFill>
                  <a:gsLst>
                    <a:gs pos="2917">
                      <a:srgbClr val="FFFFFF"/>
                    </a:gs>
                    <a:gs pos="30000">
                      <a:srgbClr val="FFFFFF"/>
                    </a:gs>
                  </a:gsLst>
                  <a:lin ang="5400000" scaled="0"/>
                </a:gradFill>
              </a:rPr>
              <a:t>Office</a:t>
            </a:r>
            <a:endParaRPr sz="6099" b="0" spc="-163" dirty="0">
              <a:noFill/>
              <a:latin typeface="Segoe Pro Light" pitchFamily="34" charset="0"/>
            </a:endParaRPr>
          </a:p>
        </p:txBody>
      </p:sp>
      <p:sp>
        <p:nvSpPr>
          <p:cNvPr id="36" name="Globe"/>
          <p:cNvSpPr>
            <a:spLocks noEditPoints="1"/>
          </p:cNvSpPr>
          <p:nvPr/>
        </p:nvSpPr>
        <p:spPr bwMode="auto">
          <a:xfrm>
            <a:off x="3217980" y="3089984"/>
            <a:ext cx="917349" cy="917349"/>
          </a:xfrm>
          <a:custGeom>
            <a:avLst/>
            <a:gdLst>
              <a:gd name="T0" fmla="*/ 207 w 207"/>
              <a:gd name="T1" fmla="*/ 104 h 207"/>
              <a:gd name="T2" fmla="*/ 176 w 207"/>
              <a:gd name="T3" fmla="*/ 53 h 207"/>
              <a:gd name="T4" fmla="*/ 178 w 207"/>
              <a:gd name="T5" fmla="*/ 82 h 207"/>
              <a:gd name="T6" fmla="*/ 163 w 207"/>
              <a:gd name="T7" fmla="*/ 97 h 207"/>
              <a:gd name="T8" fmla="*/ 162 w 207"/>
              <a:gd name="T9" fmla="*/ 118 h 207"/>
              <a:gd name="T10" fmla="*/ 147 w 207"/>
              <a:gd name="T11" fmla="*/ 149 h 207"/>
              <a:gd name="T12" fmla="*/ 168 w 207"/>
              <a:gd name="T13" fmla="*/ 178 h 207"/>
              <a:gd name="T14" fmla="*/ 115 w 207"/>
              <a:gd name="T15" fmla="*/ 187 h 207"/>
              <a:gd name="T16" fmla="*/ 90 w 207"/>
              <a:gd name="T17" fmla="*/ 153 h 207"/>
              <a:gd name="T18" fmla="*/ 59 w 207"/>
              <a:gd name="T19" fmla="*/ 145 h 207"/>
              <a:gd name="T20" fmla="*/ 50 w 207"/>
              <a:gd name="T21" fmla="*/ 141 h 207"/>
              <a:gd name="T22" fmla="*/ 65 w 207"/>
              <a:gd name="T23" fmla="*/ 126 h 207"/>
              <a:gd name="T24" fmla="*/ 79 w 207"/>
              <a:gd name="T25" fmla="*/ 106 h 207"/>
              <a:gd name="T26" fmla="*/ 96 w 207"/>
              <a:gd name="T27" fmla="*/ 100 h 207"/>
              <a:gd name="T28" fmla="*/ 99 w 207"/>
              <a:gd name="T29" fmla="*/ 110 h 207"/>
              <a:gd name="T30" fmla="*/ 99 w 207"/>
              <a:gd name="T31" fmla="*/ 115 h 207"/>
              <a:gd name="T32" fmla="*/ 116 w 207"/>
              <a:gd name="T33" fmla="*/ 118 h 207"/>
              <a:gd name="T34" fmla="*/ 113 w 207"/>
              <a:gd name="T35" fmla="*/ 102 h 207"/>
              <a:gd name="T36" fmla="*/ 96 w 207"/>
              <a:gd name="T37" fmla="*/ 81 h 207"/>
              <a:gd name="T38" fmla="*/ 70 w 207"/>
              <a:gd name="T39" fmla="*/ 63 h 207"/>
              <a:gd name="T40" fmla="*/ 64 w 207"/>
              <a:gd name="T41" fmla="*/ 82 h 207"/>
              <a:gd name="T42" fmla="*/ 67 w 207"/>
              <a:gd name="T43" fmla="*/ 61 h 207"/>
              <a:gd name="T44" fmla="*/ 60 w 207"/>
              <a:gd name="T45" fmla="*/ 50 h 207"/>
              <a:gd name="T46" fmla="*/ 55 w 207"/>
              <a:gd name="T47" fmla="*/ 39 h 207"/>
              <a:gd name="T48" fmla="*/ 46 w 207"/>
              <a:gd name="T49" fmla="*/ 52 h 207"/>
              <a:gd name="T50" fmla="*/ 46 w 207"/>
              <a:gd name="T51" fmla="*/ 36 h 207"/>
              <a:gd name="T52" fmla="*/ 31 w 207"/>
              <a:gd name="T53" fmla="*/ 45 h 207"/>
              <a:gd name="T54" fmla="*/ 39 w 207"/>
              <a:gd name="T55" fmla="*/ 54 h 207"/>
              <a:gd name="T56" fmla="*/ 17 w 207"/>
              <a:gd name="T57" fmla="*/ 56 h 207"/>
              <a:gd name="T58" fmla="*/ 74 w 207"/>
              <a:gd name="T59" fmla="*/ 23 h 207"/>
              <a:gd name="T60" fmla="*/ 93 w 207"/>
              <a:gd name="T61" fmla="*/ 7 h 207"/>
              <a:gd name="T62" fmla="*/ 81 w 207"/>
              <a:gd name="T63" fmla="*/ 17 h 207"/>
              <a:gd name="T64" fmla="*/ 98 w 207"/>
              <a:gd name="T65" fmla="*/ 36 h 207"/>
              <a:gd name="T66" fmla="*/ 101 w 207"/>
              <a:gd name="T67" fmla="*/ 43 h 207"/>
              <a:gd name="T68" fmla="*/ 105 w 207"/>
              <a:gd name="T69" fmla="*/ 57 h 207"/>
              <a:gd name="T70" fmla="*/ 128 w 207"/>
              <a:gd name="T71" fmla="*/ 48 h 207"/>
              <a:gd name="T72" fmla="*/ 140 w 207"/>
              <a:gd name="T73" fmla="*/ 28 h 207"/>
              <a:gd name="T74" fmla="*/ 141 w 207"/>
              <a:gd name="T75" fmla="*/ 22 h 207"/>
              <a:gd name="T76" fmla="*/ 170 w 207"/>
              <a:gd name="T77" fmla="*/ 32 h 207"/>
              <a:gd name="T78" fmla="*/ 7 w 207"/>
              <a:gd name="T79" fmla="*/ 85 h 207"/>
              <a:gd name="T80" fmla="*/ 18 w 207"/>
              <a:gd name="T81" fmla="*/ 94 h 207"/>
              <a:gd name="T82" fmla="*/ 30 w 207"/>
              <a:gd name="T83" fmla="*/ 125 h 207"/>
              <a:gd name="T84" fmla="*/ 68 w 207"/>
              <a:gd name="T85" fmla="*/ 169 h 207"/>
              <a:gd name="T86" fmla="*/ 7 w 207"/>
              <a:gd name="T87" fmla="*/ 85 h 207"/>
              <a:gd name="T88" fmla="*/ 100 w 207"/>
              <a:gd name="T89" fmla="*/ 99 h 207"/>
              <a:gd name="T90" fmla="*/ 100 w 207"/>
              <a:gd name="T91" fmla="*/ 99 h 207"/>
              <a:gd name="T92" fmla="*/ 86 w 207"/>
              <a:gd name="T93" fmla="*/ 93 h 207"/>
              <a:gd name="T94" fmla="*/ 87 w 207"/>
              <a:gd name="T95" fmla="*/ 95 h 207"/>
              <a:gd name="T96" fmla="*/ 132 w 207"/>
              <a:gd name="T97" fmla="*/ 10 h 207"/>
              <a:gd name="T98" fmla="*/ 127 w 207"/>
              <a:gd name="T99" fmla="*/ 8 h 207"/>
              <a:gd name="T100" fmla="*/ 67 w 207"/>
              <a:gd name="T101" fmla="*/ 12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7" h="207">
                <a:moveTo>
                  <a:pt x="103" y="0"/>
                </a:moveTo>
                <a:cubicBezTo>
                  <a:pt x="46" y="0"/>
                  <a:pt x="0" y="47"/>
                  <a:pt x="0" y="104"/>
                </a:cubicBezTo>
                <a:cubicBezTo>
                  <a:pt x="0" y="161"/>
                  <a:pt x="46" y="207"/>
                  <a:pt x="103" y="207"/>
                </a:cubicBezTo>
                <a:cubicBezTo>
                  <a:pt x="161" y="207"/>
                  <a:pt x="207" y="161"/>
                  <a:pt x="207" y="104"/>
                </a:cubicBezTo>
                <a:cubicBezTo>
                  <a:pt x="207" y="47"/>
                  <a:pt x="161" y="0"/>
                  <a:pt x="103" y="0"/>
                </a:cubicBezTo>
                <a:close/>
                <a:moveTo>
                  <a:pt x="182" y="50"/>
                </a:moveTo>
                <a:cubicBezTo>
                  <a:pt x="181" y="50"/>
                  <a:pt x="181" y="51"/>
                  <a:pt x="180" y="52"/>
                </a:cubicBezTo>
                <a:cubicBezTo>
                  <a:pt x="179" y="49"/>
                  <a:pt x="177" y="51"/>
                  <a:pt x="176" y="53"/>
                </a:cubicBezTo>
                <a:cubicBezTo>
                  <a:pt x="178" y="59"/>
                  <a:pt x="175" y="65"/>
                  <a:pt x="171" y="68"/>
                </a:cubicBezTo>
                <a:cubicBezTo>
                  <a:pt x="171" y="72"/>
                  <a:pt x="172" y="74"/>
                  <a:pt x="173" y="77"/>
                </a:cubicBezTo>
                <a:cubicBezTo>
                  <a:pt x="175" y="77"/>
                  <a:pt x="176" y="76"/>
                  <a:pt x="177" y="77"/>
                </a:cubicBezTo>
                <a:cubicBezTo>
                  <a:pt x="178" y="78"/>
                  <a:pt x="180" y="80"/>
                  <a:pt x="178" y="82"/>
                </a:cubicBezTo>
                <a:cubicBezTo>
                  <a:pt x="178" y="81"/>
                  <a:pt x="178" y="79"/>
                  <a:pt x="177" y="78"/>
                </a:cubicBezTo>
                <a:cubicBezTo>
                  <a:pt x="174" y="79"/>
                  <a:pt x="175" y="84"/>
                  <a:pt x="176" y="86"/>
                </a:cubicBezTo>
                <a:cubicBezTo>
                  <a:pt x="172" y="87"/>
                  <a:pt x="171" y="91"/>
                  <a:pt x="169" y="93"/>
                </a:cubicBezTo>
                <a:cubicBezTo>
                  <a:pt x="167" y="94"/>
                  <a:pt x="164" y="94"/>
                  <a:pt x="163" y="97"/>
                </a:cubicBezTo>
                <a:cubicBezTo>
                  <a:pt x="165" y="98"/>
                  <a:pt x="167" y="100"/>
                  <a:pt x="167" y="104"/>
                </a:cubicBezTo>
                <a:cubicBezTo>
                  <a:pt x="166" y="106"/>
                  <a:pt x="162" y="104"/>
                  <a:pt x="160" y="104"/>
                </a:cubicBezTo>
                <a:cubicBezTo>
                  <a:pt x="157" y="105"/>
                  <a:pt x="159" y="113"/>
                  <a:pt x="158" y="115"/>
                </a:cubicBezTo>
                <a:cubicBezTo>
                  <a:pt x="159" y="116"/>
                  <a:pt x="161" y="116"/>
                  <a:pt x="162" y="118"/>
                </a:cubicBezTo>
                <a:cubicBezTo>
                  <a:pt x="160" y="121"/>
                  <a:pt x="156" y="122"/>
                  <a:pt x="157" y="127"/>
                </a:cubicBezTo>
                <a:cubicBezTo>
                  <a:pt x="154" y="129"/>
                  <a:pt x="149" y="132"/>
                  <a:pt x="148" y="137"/>
                </a:cubicBezTo>
                <a:cubicBezTo>
                  <a:pt x="148" y="139"/>
                  <a:pt x="149" y="141"/>
                  <a:pt x="149" y="143"/>
                </a:cubicBezTo>
                <a:cubicBezTo>
                  <a:pt x="149" y="146"/>
                  <a:pt x="147" y="147"/>
                  <a:pt x="147" y="149"/>
                </a:cubicBezTo>
                <a:cubicBezTo>
                  <a:pt x="148" y="152"/>
                  <a:pt x="154" y="157"/>
                  <a:pt x="157" y="158"/>
                </a:cubicBezTo>
                <a:cubicBezTo>
                  <a:pt x="162" y="156"/>
                  <a:pt x="167" y="153"/>
                  <a:pt x="172" y="155"/>
                </a:cubicBezTo>
                <a:cubicBezTo>
                  <a:pt x="173" y="157"/>
                  <a:pt x="171" y="157"/>
                  <a:pt x="171" y="159"/>
                </a:cubicBezTo>
                <a:cubicBezTo>
                  <a:pt x="175" y="167"/>
                  <a:pt x="167" y="170"/>
                  <a:pt x="168" y="178"/>
                </a:cubicBezTo>
                <a:cubicBezTo>
                  <a:pt x="151" y="193"/>
                  <a:pt x="128" y="202"/>
                  <a:pt x="103" y="202"/>
                </a:cubicBezTo>
                <a:cubicBezTo>
                  <a:pt x="99" y="202"/>
                  <a:pt x="94" y="202"/>
                  <a:pt x="90" y="201"/>
                </a:cubicBezTo>
                <a:cubicBezTo>
                  <a:pt x="96" y="197"/>
                  <a:pt x="105" y="197"/>
                  <a:pt x="108" y="189"/>
                </a:cubicBezTo>
                <a:cubicBezTo>
                  <a:pt x="110" y="189"/>
                  <a:pt x="112" y="187"/>
                  <a:pt x="115" y="187"/>
                </a:cubicBezTo>
                <a:cubicBezTo>
                  <a:pt x="117" y="186"/>
                  <a:pt x="119" y="183"/>
                  <a:pt x="119" y="179"/>
                </a:cubicBezTo>
                <a:cubicBezTo>
                  <a:pt x="121" y="176"/>
                  <a:pt x="125" y="176"/>
                  <a:pt x="125" y="171"/>
                </a:cubicBezTo>
                <a:cubicBezTo>
                  <a:pt x="120" y="168"/>
                  <a:pt x="112" y="167"/>
                  <a:pt x="106" y="165"/>
                </a:cubicBezTo>
                <a:cubicBezTo>
                  <a:pt x="105" y="156"/>
                  <a:pt x="93" y="159"/>
                  <a:pt x="90" y="153"/>
                </a:cubicBezTo>
                <a:cubicBezTo>
                  <a:pt x="85" y="154"/>
                  <a:pt x="82" y="151"/>
                  <a:pt x="78" y="150"/>
                </a:cubicBezTo>
                <a:cubicBezTo>
                  <a:pt x="76" y="151"/>
                  <a:pt x="74" y="153"/>
                  <a:pt x="71" y="154"/>
                </a:cubicBezTo>
                <a:cubicBezTo>
                  <a:pt x="70" y="152"/>
                  <a:pt x="65" y="154"/>
                  <a:pt x="64" y="152"/>
                </a:cubicBezTo>
                <a:cubicBezTo>
                  <a:pt x="66" y="146"/>
                  <a:pt x="63" y="145"/>
                  <a:pt x="59" y="145"/>
                </a:cubicBezTo>
                <a:cubicBezTo>
                  <a:pt x="58" y="142"/>
                  <a:pt x="59" y="141"/>
                  <a:pt x="59" y="139"/>
                </a:cubicBezTo>
                <a:cubicBezTo>
                  <a:pt x="59" y="138"/>
                  <a:pt x="57" y="138"/>
                  <a:pt x="56" y="138"/>
                </a:cubicBezTo>
                <a:cubicBezTo>
                  <a:pt x="54" y="139"/>
                  <a:pt x="54" y="141"/>
                  <a:pt x="53" y="141"/>
                </a:cubicBezTo>
                <a:cubicBezTo>
                  <a:pt x="52" y="141"/>
                  <a:pt x="51" y="141"/>
                  <a:pt x="50" y="141"/>
                </a:cubicBezTo>
                <a:cubicBezTo>
                  <a:pt x="47" y="140"/>
                  <a:pt x="45" y="129"/>
                  <a:pt x="50" y="127"/>
                </a:cubicBezTo>
                <a:cubicBezTo>
                  <a:pt x="55" y="129"/>
                  <a:pt x="56" y="126"/>
                  <a:pt x="62" y="127"/>
                </a:cubicBezTo>
                <a:cubicBezTo>
                  <a:pt x="64" y="129"/>
                  <a:pt x="63" y="134"/>
                  <a:pt x="67" y="134"/>
                </a:cubicBezTo>
                <a:cubicBezTo>
                  <a:pt x="69" y="131"/>
                  <a:pt x="65" y="128"/>
                  <a:pt x="65" y="126"/>
                </a:cubicBezTo>
                <a:cubicBezTo>
                  <a:pt x="66" y="123"/>
                  <a:pt x="70" y="123"/>
                  <a:pt x="71" y="120"/>
                </a:cubicBezTo>
                <a:cubicBezTo>
                  <a:pt x="74" y="117"/>
                  <a:pt x="73" y="114"/>
                  <a:pt x="74" y="111"/>
                </a:cubicBezTo>
                <a:cubicBezTo>
                  <a:pt x="76" y="110"/>
                  <a:pt x="77" y="109"/>
                  <a:pt x="79" y="109"/>
                </a:cubicBezTo>
                <a:cubicBezTo>
                  <a:pt x="79" y="108"/>
                  <a:pt x="79" y="107"/>
                  <a:pt x="79" y="106"/>
                </a:cubicBezTo>
                <a:cubicBezTo>
                  <a:pt x="80" y="104"/>
                  <a:pt x="83" y="103"/>
                  <a:pt x="84" y="102"/>
                </a:cubicBezTo>
                <a:cubicBezTo>
                  <a:pt x="87" y="103"/>
                  <a:pt x="83" y="104"/>
                  <a:pt x="84" y="105"/>
                </a:cubicBezTo>
                <a:cubicBezTo>
                  <a:pt x="88" y="104"/>
                  <a:pt x="92" y="103"/>
                  <a:pt x="93" y="100"/>
                </a:cubicBezTo>
                <a:cubicBezTo>
                  <a:pt x="94" y="100"/>
                  <a:pt x="95" y="100"/>
                  <a:pt x="96" y="100"/>
                </a:cubicBezTo>
                <a:cubicBezTo>
                  <a:pt x="97" y="101"/>
                  <a:pt x="97" y="101"/>
                  <a:pt x="97" y="102"/>
                </a:cubicBezTo>
                <a:cubicBezTo>
                  <a:pt x="97" y="102"/>
                  <a:pt x="97" y="102"/>
                  <a:pt x="97" y="102"/>
                </a:cubicBezTo>
                <a:cubicBezTo>
                  <a:pt x="96" y="102"/>
                  <a:pt x="95" y="102"/>
                  <a:pt x="96" y="103"/>
                </a:cubicBezTo>
                <a:cubicBezTo>
                  <a:pt x="97" y="105"/>
                  <a:pt x="98" y="108"/>
                  <a:pt x="99" y="110"/>
                </a:cubicBezTo>
                <a:cubicBezTo>
                  <a:pt x="100" y="110"/>
                  <a:pt x="101" y="109"/>
                  <a:pt x="101" y="109"/>
                </a:cubicBezTo>
                <a:cubicBezTo>
                  <a:pt x="101" y="110"/>
                  <a:pt x="101" y="111"/>
                  <a:pt x="101" y="112"/>
                </a:cubicBezTo>
                <a:cubicBezTo>
                  <a:pt x="100" y="112"/>
                  <a:pt x="100" y="112"/>
                  <a:pt x="99" y="112"/>
                </a:cubicBezTo>
                <a:cubicBezTo>
                  <a:pt x="99" y="113"/>
                  <a:pt x="99" y="114"/>
                  <a:pt x="99" y="115"/>
                </a:cubicBezTo>
                <a:cubicBezTo>
                  <a:pt x="101" y="116"/>
                  <a:pt x="103" y="115"/>
                  <a:pt x="104" y="114"/>
                </a:cubicBezTo>
                <a:cubicBezTo>
                  <a:pt x="106" y="117"/>
                  <a:pt x="110" y="121"/>
                  <a:pt x="114" y="121"/>
                </a:cubicBezTo>
                <a:cubicBezTo>
                  <a:pt x="115" y="119"/>
                  <a:pt x="111" y="118"/>
                  <a:pt x="112" y="117"/>
                </a:cubicBezTo>
                <a:cubicBezTo>
                  <a:pt x="114" y="117"/>
                  <a:pt x="114" y="118"/>
                  <a:pt x="116" y="118"/>
                </a:cubicBezTo>
                <a:cubicBezTo>
                  <a:pt x="119" y="113"/>
                  <a:pt x="111" y="113"/>
                  <a:pt x="113" y="109"/>
                </a:cubicBezTo>
                <a:cubicBezTo>
                  <a:pt x="115" y="109"/>
                  <a:pt x="115" y="113"/>
                  <a:pt x="117" y="112"/>
                </a:cubicBezTo>
                <a:cubicBezTo>
                  <a:pt x="119" y="111"/>
                  <a:pt x="120" y="109"/>
                  <a:pt x="120" y="107"/>
                </a:cubicBezTo>
                <a:cubicBezTo>
                  <a:pt x="117" y="106"/>
                  <a:pt x="116" y="103"/>
                  <a:pt x="113" y="102"/>
                </a:cubicBezTo>
                <a:cubicBezTo>
                  <a:pt x="115" y="102"/>
                  <a:pt x="114" y="100"/>
                  <a:pt x="114" y="98"/>
                </a:cubicBezTo>
                <a:cubicBezTo>
                  <a:pt x="111" y="94"/>
                  <a:pt x="104" y="94"/>
                  <a:pt x="103" y="87"/>
                </a:cubicBezTo>
                <a:cubicBezTo>
                  <a:pt x="102" y="87"/>
                  <a:pt x="100" y="87"/>
                  <a:pt x="99" y="87"/>
                </a:cubicBezTo>
                <a:cubicBezTo>
                  <a:pt x="98" y="85"/>
                  <a:pt x="97" y="83"/>
                  <a:pt x="96" y="81"/>
                </a:cubicBezTo>
                <a:cubicBezTo>
                  <a:pt x="88" y="81"/>
                  <a:pt x="92" y="71"/>
                  <a:pt x="86" y="68"/>
                </a:cubicBezTo>
                <a:cubicBezTo>
                  <a:pt x="85" y="70"/>
                  <a:pt x="85" y="72"/>
                  <a:pt x="84" y="73"/>
                </a:cubicBezTo>
                <a:cubicBezTo>
                  <a:pt x="82" y="73"/>
                  <a:pt x="82" y="72"/>
                  <a:pt x="80" y="72"/>
                </a:cubicBezTo>
                <a:cubicBezTo>
                  <a:pt x="83" y="67"/>
                  <a:pt x="77" y="62"/>
                  <a:pt x="70" y="63"/>
                </a:cubicBezTo>
                <a:cubicBezTo>
                  <a:pt x="70" y="67"/>
                  <a:pt x="71" y="71"/>
                  <a:pt x="69" y="72"/>
                </a:cubicBezTo>
                <a:cubicBezTo>
                  <a:pt x="71" y="76"/>
                  <a:pt x="71" y="81"/>
                  <a:pt x="67" y="83"/>
                </a:cubicBezTo>
                <a:cubicBezTo>
                  <a:pt x="67" y="85"/>
                  <a:pt x="69" y="87"/>
                  <a:pt x="68" y="89"/>
                </a:cubicBezTo>
                <a:cubicBezTo>
                  <a:pt x="65" y="90"/>
                  <a:pt x="64" y="86"/>
                  <a:pt x="64" y="82"/>
                </a:cubicBezTo>
                <a:cubicBezTo>
                  <a:pt x="60" y="80"/>
                  <a:pt x="53" y="78"/>
                  <a:pt x="50" y="73"/>
                </a:cubicBezTo>
                <a:cubicBezTo>
                  <a:pt x="50" y="65"/>
                  <a:pt x="57" y="63"/>
                  <a:pt x="60" y="58"/>
                </a:cubicBezTo>
                <a:cubicBezTo>
                  <a:pt x="61" y="57"/>
                  <a:pt x="60" y="60"/>
                  <a:pt x="59" y="61"/>
                </a:cubicBezTo>
                <a:cubicBezTo>
                  <a:pt x="61" y="64"/>
                  <a:pt x="65" y="60"/>
                  <a:pt x="67" y="61"/>
                </a:cubicBezTo>
                <a:cubicBezTo>
                  <a:pt x="65" y="57"/>
                  <a:pt x="63" y="53"/>
                  <a:pt x="68" y="51"/>
                </a:cubicBezTo>
                <a:cubicBezTo>
                  <a:pt x="67" y="50"/>
                  <a:pt x="67" y="46"/>
                  <a:pt x="68" y="45"/>
                </a:cubicBezTo>
                <a:cubicBezTo>
                  <a:pt x="67" y="44"/>
                  <a:pt x="65" y="44"/>
                  <a:pt x="64" y="44"/>
                </a:cubicBezTo>
                <a:cubicBezTo>
                  <a:pt x="62" y="46"/>
                  <a:pt x="62" y="49"/>
                  <a:pt x="60" y="50"/>
                </a:cubicBezTo>
                <a:cubicBezTo>
                  <a:pt x="60" y="48"/>
                  <a:pt x="61" y="47"/>
                  <a:pt x="60" y="46"/>
                </a:cubicBezTo>
                <a:cubicBezTo>
                  <a:pt x="59" y="47"/>
                  <a:pt x="59" y="47"/>
                  <a:pt x="59" y="46"/>
                </a:cubicBezTo>
                <a:cubicBezTo>
                  <a:pt x="58" y="46"/>
                  <a:pt x="58" y="47"/>
                  <a:pt x="58" y="48"/>
                </a:cubicBezTo>
                <a:cubicBezTo>
                  <a:pt x="55" y="45"/>
                  <a:pt x="57" y="42"/>
                  <a:pt x="55" y="39"/>
                </a:cubicBezTo>
                <a:cubicBezTo>
                  <a:pt x="55" y="40"/>
                  <a:pt x="54" y="40"/>
                  <a:pt x="54" y="39"/>
                </a:cubicBezTo>
                <a:cubicBezTo>
                  <a:pt x="52" y="39"/>
                  <a:pt x="50" y="45"/>
                  <a:pt x="53" y="46"/>
                </a:cubicBezTo>
                <a:cubicBezTo>
                  <a:pt x="52" y="47"/>
                  <a:pt x="50" y="46"/>
                  <a:pt x="50" y="46"/>
                </a:cubicBezTo>
                <a:cubicBezTo>
                  <a:pt x="48" y="47"/>
                  <a:pt x="48" y="50"/>
                  <a:pt x="46" y="52"/>
                </a:cubicBezTo>
                <a:cubicBezTo>
                  <a:pt x="45" y="52"/>
                  <a:pt x="43" y="51"/>
                  <a:pt x="43" y="51"/>
                </a:cubicBezTo>
                <a:cubicBezTo>
                  <a:pt x="45" y="50"/>
                  <a:pt x="46" y="48"/>
                  <a:pt x="47" y="45"/>
                </a:cubicBezTo>
                <a:cubicBezTo>
                  <a:pt x="47" y="44"/>
                  <a:pt x="45" y="44"/>
                  <a:pt x="44" y="43"/>
                </a:cubicBezTo>
                <a:cubicBezTo>
                  <a:pt x="44" y="39"/>
                  <a:pt x="46" y="39"/>
                  <a:pt x="46" y="36"/>
                </a:cubicBezTo>
                <a:cubicBezTo>
                  <a:pt x="43" y="35"/>
                  <a:pt x="42" y="38"/>
                  <a:pt x="42" y="41"/>
                </a:cubicBezTo>
                <a:cubicBezTo>
                  <a:pt x="39" y="42"/>
                  <a:pt x="38" y="38"/>
                  <a:pt x="36" y="38"/>
                </a:cubicBezTo>
                <a:cubicBezTo>
                  <a:pt x="31" y="37"/>
                  <a:pt x="29" y="42"/>
                  <a:pt x="28" y="47"/>
                </a:cubicBezTo>
                <a:cubicBezTo>
                  <a:pt x="30" y="47"/>
                  <a:pt x="31" y="46"/>
                  <a:pt x="31" y="45"/>
                </a:cubicBezTo>
                <a:cubicBezTo>
                  <a:pt x="33" y="47"/>
                  <a:pt x="33" y="48"/>
                  <a:pt x="36" y="47"/>
                </a:cubicBezTo>
                <a:cubicBezTo>
                  <a:pt x="36" y="48"/>
                  <a:pt x="32" y="47"/>
                  <a:pt x="32" y="49"/>
                </a:cubicBezTo>
                <a:cubicBezTo>
                  <a:pt x="34" y="51"/>
                  <a:pt x="36" y="53"/>
                  <a:pt x="38" y="52"/>
                </a:cubicBezTo>
                <a:cubicBezTo>
                  <a:pt x="38" y="52"/>
                  <a:pt x="39" y="53"/>
                  <a:pt x="39" y="54"/>
                </a:cubicBezTo>
                <a:cubicBezTo>
                  <a:pt x="37" y="53"/>
                  <a:pt x="35" y="53"/>
                  <a:pt x="33" y="54"/>
                </a:cubicBezTo>
                <a:cubicBezTo>
                  <a:pt x="33" y="53"/>
                  <a:pt x="34" y="53"/>
                  <a:pt x="34" y="52"/>
                </a:cubicBezTo>
                <a:cubicBezTo>
                  <a:pt x="29" y="50"/>
                  <a:pt x="21" y="51"/>
                  <a:pt x="20" y="56"/>
                </a:cubicBezTo>
                <a:cubicBezTo>
                  <a:pt x="19" y="56"/>
                  <a:pt x="18" y="56"/>
                  <a:pt x="17" y="56"/>
                </a:cubicBezTo>
                <a:cubicBezTo>
                  <a:pt x="27" y="38"/>
                  <a:pt x="43" y="23"/>
                  <a:pt x="62" y="15"/>
                </a:cubicBezTo>
                <a:cubicBezTo>
                  <a:pt x="60" y="17"/>
                  <a:pt x="60" y="20"/>
                  <a:pt x="64" y="20"/>
                </a:cubicBezTo>
                <a:cubicBezTo>
                  <a:pt x="65" y="22"/>
                  <a:pt x="63" y="22"/>
                  <a:pt x="63" y="23"/>
                </a:cubicBezTo>
                <a:cubicBezTo>
                  <a:pt x="66" y="26"/>
                  <a:pt x="71" y="23"/>
                  <a:pt x="74" y="23"/>
                </a:cubicBezTo>
                <a:cubicBezTo>
                  <a:pt x="75" y="22"/>
                  <a:pt x="74" y="21"/>
                  <a:pt x="75" y="19"/>
                </a:cubicBezTo>
                <a:cubicBezTo>
                  <a:pt x="78" y="18"/>
                  <a:pt x="79" y="15"/>
                  <a:pt x="81" y="13"/>
                </a:cubicBezTo>
                <a:cubicBezTo>
                  <a:pt x="83" y="11"/>
                  <a:pt x="87" y="11"/>
                  <a:pt x="88" y="7"/>
                </a:cubicBezTo>
                <a:cubicBezTo>
                  <a:pt x="90" y="7"/>
                  <a:pt x="91" y="6"/>
                  <a:pt x="93" y="7"/>
                </a:cubicBezTo>
                <a:cubicBezTo>
                  <a:pt x="92" y="8"/>
                  <a:pt x="89" y="8"/>
                  <a:pt x="88" y="10"/>
                </a:cubicBezTo>
                <a:cubicBezTo>
                  <a:pt x="87" y="11"/>
                  <a:pt x="89" y="10"/>
                  <a:pt x="89" y="11"/>
                </a:cubicBezTo>
                <a:cubicBezTo>
                  <a:pt x="88" y="13"/>
                  <a:pt x="83" y="13"/>
                  <a:pt x="81" y="15"/>
                </a:cubicBezTo>
                <a:cubicBezTo>
                  <a:pt x="81" y="16"/>
                  <a:pt x="81" y="16"/>
                  <a:pt x="81" y="17"/>
                </a:cubicBezTo>
                <a:cubicBezTo>
                  <a:pt x="82" y="19"/>
                  <a:pt x="87" y="16"/>
                  <a:pt x="88" y="18"/>
                </a:cubicBezTo>
                <a:cubicBezTo>
                  <a:pt x="85" y="19"/>
                  <a:pt x="83" y="17"/>
                  <a:pt x="82" y="19"/>
                </a:cubicBezTo>
                <a:cubicBezTo>
                  <a:pt x="82" y="21"/>
                  <a:pt x="84" y="20"/>
                  <a:pt x="84" y="23"/>
                </a:cubicBezTo>
                <a:cubicBezTo>
                  <a:pt x="95" y="19"/>
                  <a:pt x="101" y="29"/>
                  <a:pt x="98" y="36"/>
                </a:cubicBezTo>
                <a:cubicBezTo>
                  <a:pt x="100" y="38"/>
                  <a:pt x="101" y="36"/>
                  <a:pt x="103" y="36"/>
                </a:cubicBezTo>
                <a:cubicBezTo>
                  <a:pt x="103" y="37"/>
                  <a:pt x="103" y="38"/>
                  <a:pt x="104" y="38"/>
                </a:cubicBezTo>
                <a:cubicBezTo>
                  <a:pt x="104" y="39"/>
                  <a:pt x="101" y="37"/>
                  <a:pt x="100" y="39"/>
                </a:cubicBezTo>
                <a:cubicBezTo>
                  <a:pt x="100" y="41"/>
                  <a:pt x="100" y="42"/>
                  <a:pt x="101" y="43"/>
                </a:cubicBezTo>
                <a:cubicBezTo>
                  <a:pt x="104" y="44"/>
                  <a:pt x="104" y="42"/>
                  <a:pt x="105" y="42"/>
                </a:cubicBezTo>
                <a:cubicBezTo>
                  <a:pt x="105" y="45"/>
                  <a:pt x="102" y="44"/>
                  <a:pt x="101" y="46"/>
                </a:cubicBezTo>
                <a:cubicBezTo>
                  <a:pt x="100" y="51"/>
                  <a:pt x="103" y="53"/>
                  <a:pt x="103" y="57"/>
                </a:cubicBezTo>
                <a:cubicBezTo>
                  <a:pt x="104" y="58"/>
                  <a:pt x="104" y="57"/>
                  <a:pt x="105" y="57"/>
                </a:cubicBezTo>
                <a:cubicBezTo>
                  <a:pt x="103" y="63"/>
                  <a:pt x="110" y="68"/>
                  <a:pt x="114" y="69"/>
                </a:cubicBezTo>
                <a:cubicBezTo>
                  <a:pt x="118" y="68"/>
                  <a:pt x="116" y="62"/>
                  <a:pt x="118" y="60"/>
                </a:cubicBezTo>
                <a:cubicBezTo>
                  <a:pt x="118" y="57"/>
                  <a:pt x="119" y="56"/>
                  <a:pt x="120" y="54"/>
                </a:cubicBezTo>
                <a:cubicBezTo>
                  <a:pt x="124" y="54"/>
                  <a:pt x="127" y="52"/>
                  <a:pt x="128" y="48"/>
                </a:cubicBezTo>
                <a:cubicBezTo>
                  <a:pt x="133" y="47"/>
                  <a:pt x="140" y="46"/>
                  <a:pt x="141" y="42"/>
                </a:cubicBezTo>
                <a:cubicBezTo>
                  <a:pt x="141" y="39"/>
                  <a:pt x="138" y="37"/>
                  <a:pt x="139" y="33"/>
                </a:cubicBezTo>
                <a:cubicBezTo>
                  <a:pt x="140" y="33"/>
                  <a:pt x="140" y="31"/>
                  <a:pt x="141" y="30"/>
                </a:cubicBezTo>
                <a:cubicBezTo>
                  <a:pt x="141" y="29"/>
                  <a:pt x="141" y="29"/>
                  <a:pt x="140" y="28"/>
                </a:cubicBezTo>
                <a:cubicBezTo>
                  <a:pt x="141" y="27"/>
                  <a:pt x="141" y="30"/>
                  <a:pt x="142" y="29"/>
                </a:cubicBezTo>
                <a:cubicBezTo>
                  <a:pt x="142" y="29"/>
                  <a:pt x="143" y="28"/>
                  <a:pt x="143" y="28"/>
                </a:cubicBezTo>
                <a:cubicBezTo>
                  <a:pt x="142" y="26"/>
                  <a:pt x="139" y="25"/>
                  <a:pt x="138" y="23"/>
                </a:cubicBezTo>
                <a:cubicBezTo>
                  <a:pt x="138" y="22"/>
                  <a:pt x="140" y="23"/>
                  <a:pt x="141" y="22"/>
                </a:cubicBezTo>
                <a:cubicBezTo>
                  <a:pt x="140" y="20"/>
                  <a:pt x="138" y="20"/>
                  <a:pt x="137" y="18"/>
                </a:cubicBezTo>
                <a:cubicBezTo>
                  <a:pt x="136" y="15"/>
                  <a:pt x="139" y="14"/>
                  <a:pt x="139" y="12"/>
                </a:cubicBezTo>
                <a:cubicBezTo>
                  <a:pt x="148" y="15"/>
                  <a:pt x="156" y="20"/>
                  <a:pt x="163" y="25"/>
                </a:cubicBezTo>
                <a:cubicBezTo>
                  <a:pt x="165" y="28"/>
                  <a:pt x="168" y="30"/>
                  <a:pt x="170" y="32"/>
                </a:cubicBezTo>
                <a:cubicBezTo>
                  <a:pt x="170" y="32"/>
                  <a:pt x="170" y="31"/>
                  <a:pt x="170" y="31"/>
                </a:cubicBezTo>
                <a:cubicBezTo>
                  <a:pt x="179" y="39"/>
                  <a:pt x="186" y="49"/>
                  <a:pt x="192" y="60"/>
                </a:cubicBezTo>
                <a:cubicBezTo>
                  <a:pt x="189" y="56"/>
                  <a:pt x="187" y="52"/>
                  <a:pt x="182" y="50"/>
                </a:cubicBezTo>
                <a:close/>
                <a:moveTo>
                  <a:pt x="7" y="85"/>
                </a:moveTo>
                <a:cubicBezTo>
                  <a:pt x="8" y="82"/>
                  <a:pt x="8" y="78"/>
                  <a:pt x="12" y="77"/>
                </a:cubicBezTo>
                <a:cubicBezTo>
                  <a:pt x="14" y="80"/>
                  <a:pt x="13" y="85"/>
                  <a:pt x="16" y="86"/>
                </a:cubicBezTo>
                <a:cubicBezTo>
                  <a:pt x="16" y="88"/>
                  <a:pt x="17" y="89"/>
                  <a:pt x="18" y="91"/>
                </a:cubicBezTo>
                <a:cubicBezTo>
                  <a:pt x="18" y="92"/>
                  <a:pt x="18" y="93"/>
                  <a:pt x="18" y="94"/>
                </a:cubicBezTo>
                <a:cubicBezTo>
                  <a:pt x="19" y="96"/>
                  <a:pt x="20" y="99"/>
                  <a:pt x="21" y="100"/>
                </a:cubicBezTo>
                <a:cubicBezTo>
                  <a:pt x="17" y="110"/>
                  <a:pt x="23" y="115"/>
                  <a:pt x="26" y="121"/>
                </a:cubicBezTo>
                <a:cubicBezTo>
                  <a:pt x="29" y="126"/>
                  <a:pt x="30" y="134"/>
                  <a:pt x="35" y="135"/>
                </a:cubicBezTo>
                <a:cubicBezTo>
                  <a:pt x="35" y="131"/>
                  <a:pt x="31" y="128"/>
                  <a:pt x="30" y="125"/>
                </a:cubicBezTo>
                <a:cubicBezTo>
                  <a:pt x="37" y="130"/>
                  <a:pt x="38" y="145"/>
                  <a:pt x="51" y="145"/>
                </a:cubicBezTo>
                <a:cubicBezTo>
                  <a:pt x="53" y="147"/>
                  <a:pt x="57" y="148"/>
                  <a:pt x="59" y="150"/>
                </a:cubicBezTo>
                <a:cubicBezTo>
                  <a:pt x="61" y="154"/>
                  <a:pt x="65" y="156"/>
                  <a:pt x="70" y="156"/>
                </a:cubicBezTo>
                <a:cubicBezTo>
                  <a:pt x="73" y="161"/>
                  <a:pt x="67" y="163"/>
                  <a:pt x="68" y="169"/>
                </a:cubicBezTo>
                <a:cubicBezTo>
                  <a:pt x="69" y="174"/>
                  <a:pt x="78" y="181"/>
                  <a:pt x="82" y="183"/>
                </a:cubicBezTo>
                <a:cubicBezTo>
                  <a:pt x="83" y="191"/>
                  <a:pt x="81" y="196"/>
                  <a:pt x="82" y="200"/>
                </a:cubicBezTo>
                <a:cubicBezTo>
                  <a:pt x="38" y="190"/>
                  <a:pt x="5" y="151"/>
                  <a:pt x="5" y="104"/>
                </a:cubicBezTo>
                <a:cubicBezTo>
                  <a:pt x="5" y="97"/>
                  <a:pt x="5" y="91"/>
                  <a:pt x="7" y="85"/>
                </a:cubicBezTo>
                <a:close/>
                <a:moveTo>
                  <a:pt x="80" y="96"/>
                </a:moveTo>
                <a:cubicBezTo>
                  <a:pt x="81" y="96"/>
                  <a:pt x="79" y="98"/>
                  <a:pt x="79" y="98"/>
                </a:cubicBezTo>
                <a:cubicBezTo>
                  <a:pt x="78" y="98"/>
                  <a:pt x="80" y="97"/>
                  <a:pt x="80" y="96"/>
                </a:cubicBezTo>
                <a:close/>
                <a:moveTo>
                  <a:pt x="100" y="99"/>
                </a:moveTo>
                <a:cubicBezTo>
                  <a:pt x="100" y="99"/>
                  <a:pt x="100" y="99"/>
                  <a:pt x="100" y="100"/>
                </a:cubicBezTo>
                <a:cubicBezTo>
                  <a:pt x="100" y="100"/>
                  <a:pt x="100" y="100"/>
                  <a:pt x="99" y="100"/>
                </a:cubicBezTo>
                <a:cubicBezTo>
                  <a:pt x="99" y="100"/>
                  <a:pt x="99" y="99"/>
                  <a:pt x="99" y="99"/>
                </a:cubicBezTo>
                <a:cubicBezTo>
                  <a:pt x="99" y="99"/>
                  <a:pt x="99" y="99"/>
                  <a:pt x="100" y="99"/>
                </a:cubicBezTo>
                <a:close/>
                <a:moveTo>
                  <a:pt x="89" y="97"/>
                </a:moveTo>
                <a:cubicBezTo>
                  <a:pt x="89" y="97"/>
                  <a:pt x="88" y="97"/>
                  <a:pt x="88" y="98"/>
                </a:cubicBezTo>
                <a:cubicBezTo>
                  <a:pt x="88" y="98"/>
                  <a:pt x="87" y="98"/>
                  <a:pt x="87" y="98"/>
                </a:cubicBezTo>
                <a:cubicBezTo>
                  <a:pt x="86" y="96"/>
                  <a:pt x="88" y="94"/>
                  <a:pt x="86" y="93"/>
                </a:cubicBezTo>
                <a:cubicBezTo>
                  <a:pt x="83" y="93"/>
                  <a:pt x="83" y="95"/>
                  <a:pt x="80" y="96"/>
                </a:cubicBezTo>
                <a:cubicBezTo>
                  <a:pt x="81" y="93"/>
                  <a:pt x="84" y="93"/>
                  <a:pt x="86" y="92"/>
                </a:cubicBezTo>
                <a:cubicBezTo>
                  <a:pt x="86" y="93"/>
                  <a:pt x="87" y="93"/>
                  <a:pt x="87" y="94"/>
                </a:cubicBezTo>
                <a:cubicBezTo>
                  <a:pt x="87" y="94"/>
                  <a:pt x="87" y="95"/>
                  <a:pt x="87" y="95"/>
                </a:cubicBezTo>
                <a:cubicBezTo>
                  <a:pt x="87" y="96"/>
                  <a:pt x="89" y="95"/>
                  <a:pt x="89" y="97"/>
                </a:cubicBezTo>
                <a:close/>
                <a:moveTo>
                  <a:pt x="131" y="9"/>
                </a:moveTo>
                <a:cubicBezTo>
                  <a:pt x="132" y="9"/>
                  <a:pt x="132" y="9"/>
                  <a:pt x="132" y="9"/>
                </a:cubicBezTo>
                <a:cubicBezTo>
                  <a:pt x="132" y="10"/>
                  <a:pt x="132" y="10"/>
                  <a:pt x="132" y="10"/>
                </a:cubicBezTo>
                <a:cubicBezTo>
                  <a:pt x="131" y="10"/>
                  <a:pt x="131" y="9"/>
                  <a:pt x="131" y="9"/>
                </a:cubicBezTo>
                <a:close/>
                <a:moveTo>
                  <a:pt x="128" y="8"/>
                </a:moveTo>
                <a:cubicBezTo>
                  <a:pt x="128" y="8"/>
                  <a:pt x="128" y="8"/>
                  <a:pt x="128" y="8"/>
                </a:cubicBezTo>
                <a:cubicBezTo>
                  <a:pt x="128" y="8"/>
                  <a:pt x="128" y="8"/>
                  <a:pt x="127" y="8"/>
                </a:cubicBezTo>
                <a:cubicBezTo>
                  <a:pt x="128" y="8"/>
                  <a:pt x="128" y="8"/>
                  <a:pt x="128" y="8"/>
                </a:cubicBezTo>
                <a:close/>
                <a:moveTo>
                  <a:pt x="68" y="12"/>
                </a:moveTo>
                <a:cubicBezTo>
                  <a:pt x="68" y="12"/>
                  <a:pt x="68" y="12"/>
                  <a:pt x="68" y="12"/>
                </a:cubicBezTo>
                <a:cubicBezTo>
                  <a:pt x="68" y="12"/>
                  <a:pt x="67" y="12"/>
                  <a:pt x="67" y="12"/>
                </a:cubicBezTo>
                <a:cubicBezTo>
                  <a:pt x="67" y="12"/>
                  <a:pt x="67" y="12"/>
                  <a:pt x="68" y="12"/>
                </a:cubicBezTo>
                <a:close/>
              </a:path>
            </a:pathLst>
          </a:custGeom>
          <a:solidFill>
            <a:schemeClr val="bg2"/>
          </a:solidFill>
          <a:ln>
            <a:noFill/>
          </a:ln>
          <a:extLst/>
        </p:spPr>
        <p:txBody>
          <a:bodyPr vert="horz" wrap="square" lIns="91440" tIns="45720" rIns="91440" bIns="45720" numCol="1" anchor="t" anchorCtr="0" compatLnSpc="1">
            <a:prstTxWarp prst="textNoShape">
              <a:avLst/>
            </a:prstTxWarp>
          </a:bodyPr>
          <a:lstStyle/>
          <a:p>
            <a:pPr defTabSz="914184"/>
            <a:endParaRPr lang="en-US" sz="1700">
              <a:solidFill>
                <a:srgbClr val="000000"/>
              </a:solidFill>
            </a:endParaRPr>
          </a:p>
        </p:txBody>
      </p:sp>
      <p:sp>
        <p:nvSpPr>
          <p:cNvPr id="37" name="TextBox 36"/>
          <p:cNvSpPr txBox="1"/>
          <p:nvPr/>
        </p:nvSpPr>
        <p:spPr>
          <a:xfrm>
            <a:off x="3310329" y="4870855"/>
            <a:ext cx="6184508" cy="627864"/>
          </a:xfrm>
          <a:prstGeom prst="rect">
            <a:avLst/>
          </a:prstGeom>
          <a:noFill/>
        </p:spPr>
        <p:txBody>
          <a:bodyPr wrap="square" lIns="182880" tIns="146304" rIns="182880" bIns="146304" rtlCol="0">
            <a:spAutoFit/>
          </a:bodyPr>
          <a:lstStyle/>
          <a:p>
            <a:pPr>
              <a:lnSpc>
                <a:spcPct val="90000"/>
              </a:lnSpc>
              <a:spcAft>
                <a:spcPts val="600"/>
              </a:spcAft>
            </a:pPr>
            <a:r>
              <a:rPr lang="en-US" sz="2400" b="1" dirty="0" smtClean="0">
                <a:gradFill>
                  <a:gsLst>
                    <a:gs pos="2917">
                      <a:srgbClr val="FFFFFF"/>
                    </a:gs>
                    <a:gs pos="30000">
                      <a:srgbClr val="FFFFFF"/>
                    </a:gs>
                  </a:gsLst>
                  <a:lin ang="5400000" scaled="0"/>
                </a:gradFill>
                <a:latin typeface="+mj-lt"/>
              </a:rPr>
              <a:t>One stop shop for Office Developer Platform</a:t>
            </a:r>
          </a:p>
        </p:txBody>
      </p:sp>
      <p:grpSp>
        <p:nvGrpSpPr>
          <p:cNvPr id="38" name="Group 37"/>
          <p:cNvGrpSpPr/>
          <p:nvPr/>
        </p:nvGrpSpPr>
        <p:grpSpPr>
          <a:xfrm>
            <a:off x="0" y="-1"/>
            <a:ext cx="12436475" cy="6994525"/>
            <a:chOff x="0" y="-1"/>
            <a:chExt cx="12436475" cy="6994525"/>
          </a:xfrm>
        </p:grpSpPr>
        <p:sp>
          <p:nvSpPr>
            <p:cNvPr id="39" name="Rectangle 38"/>
            <p:cNvSpPr/>
            <p:nvPr/>
          </p:nvSpPr>
          <p:spPr bwMode="auto">
            <a:xfrm>
              <a:off x="0" y="-1"/>
              <a:ext cx="12436475" cy="699452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0" name="Rectangle 39"/>
            <p:cNvSpPr/>
            <p:nvPr/>
          </p:nvSpPr>
          <p:spPr bwMode="auto">
            <a:xfrm>
              <a:off x="0" y="0"/>
              <a:ext cx="12436475" cy="1100138"/>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46" name="Picture 45"/>
            <p:cNvPicPr>
              <a:picLocks noChangeAspect="1"/>
            </p:cNvPicPr>
            <p:nvPr/>
          </p:nvPicPr>
          <p:blipFill>
            <a:blip r:embed="rId2"/>
            <a:stretch>
              <a:fillRect/>
            </a:stretch>
          </p:blipFill>
          <p:spPr>
            <a:xfrm>
              <a:off x="1403956" y="-1"/>
              <a:ext cx="9736752" cy="6994525"/>
            </a:xfrm>
            <a:prstGeom prst="rect">
              <a:avLst/>
            </a:prstGeom>
          </p:spPr>
        </p:pic>
      </p:grpSp>
      <p:sp>
        <p:nvSpPr>
          <p:cNvPr id="2" name="Title 1"/>
          <p:cNvSpPr>
            <a:spLocks noGrp="1"/>
          </p:cNvSpPr>
          <p:nvPr>
            <p:ph type="title"/>
          </p:nvPr>
        </p:nvSpPr>
        <p:spPr/>
        <p:txBody>
          <a:bodyPr/>
          <a:lstStyle/>
          <a:p>
            <a:endParaRPr lang="en-US"/>
          </a:p>
        </p:txBody>
      </p:sp>
    </p:spTree>
    <p:extLst>
      <p:ext uri="{BB962C8B-B14F-4D97-AF65-F5344CB8AC3E}">
        <p14:creationId xmlns:p14="http://schemas.microsoft.com/office/powerpoint/2010/main" val="87887482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xit" presetSubtype="0" fill="hold" grpId="1" nodeType="withEffect">
                                  <p:stCondLst>
                                    <p:cond delay="0"/>
                                  </p:stCondLst>
                                  <p:childTnLst>
                                    <p:set>
                                      <p:cBhvr>
                                        <p:cTn id="8" dur="1" fill="hold">
                                          <p:stCondLst>
                                            <p:cond delay="0"/>
                                          </p:stCondLst>
                                        </p:cTn>
                                        <p:tgtEl>
                                          <p:spTgt spid="6"/>
                                        </p:tgtEl>
                                        <p:attrNameLst>
                                          <p:attrName>style.visibility</p:attrName>
                                        </p:attrNameLst>
                                      </p:cBhvr>
                                      <p:to>
                                        <p:strVal val="hidden"/>
                                      </p:to>
                                    </p:set>
                                  </p:childTnLst>
                                </p:cTn>
                              </p:par>
                              <p:par>
                                <p:cTn id="9" presetID="10" presetClass="entr" presetSubtype="0" fill="hold" grpId="0" nodeType="withEffect">
                                  <p:stCondLst>
                                    <p:cond delay="250"/>
                                  </p:stCondLst>
                                  <p:childTnLst>
                                    <p:set>
                                      <p:cBhvr>
                                        <p:cTn id="10" dur="1" fill="hold">
                                          <p:stCondLst>
                                            <p:cond delay="0"/>
                                          </p:stCondLst>
                                        </p:cTn>
                                        <p:tgtEl>
                                          <p:spTgt spid="89"/>
                                        </p:tgtEl>
                                        <p:attrNameLst>
                                          <p:attrName>style.visibility</p:attrName>
                                        </p:attrNameLst>
                                      </p:cBhvr>
                                      <p:to>
                                        <p:strVal val="visible"/>
                                      </p:to>
                                    </p:set>
                                    <p:animEffect transition="in" filter="fade">
                                      <p:cBhvr>
                                        <p:cTn id="11" dur="950"/>
                                        <p:tgtEl>
                                          <p:spTgt spid="89"/>
                                        </p:tgtEl>
                                      </p:cBhvr>
                                    </p:animEffect>
                                  </p:childTnLst>
                                </p:cTn>
                              </p:par>
                              <p:par>
                                <p:cTn id="12" presetID="63" presetClass="path" presetSubtype="0" decel="100000" fill="hold" grpId="1" nodeType="withEffect">
                                  <p:stCondLst>
                                    <p:cond delay="250"/>
                                  </p:stCondLst>
                                  <p:childTnLst>
                                    <p:animMotion origin="layout" path="M -0.02412 -5.03858E-7 L -1.77176E-6 -5.03858E-7 " pathEditMode="relative" rAng="0" ptsTypes="AA">
                                      <p:cBhvr>
                                        <p:cTn id="13" dur="950" fill="hold"/>
                                        <p:tgtEl>
                                          <p:spTgt spid="89"/>
                                        </p:tgtEl>
                                        <p:attrNameLst>
                                          <p:attrName>ppt_x</p:attrName>
                                          <p:attrName>ppt_y</p:attrName>
                                        </p:attrNameLst>
                                      </p:cBhvr>
                                      <p:rCtr x="1200" y="0"/>
                                    </p:animMotion>
                                  </p:childTnLst>
                                </p:cTn>
                              </p:par>
                              <p:par>
                                <p:cTn id="14" presetID="10" presetClass="entr" presetSubtype="0" fill="hold" grpId="0" nodeType="withEffect">
                                  <p:stCondLst>
                                    <p:cond delay="350"/>
                                  </p:stCondLst>
                                  <p:childTnLst>
                                    <p:set>
                                      <p:cBhvr>
                                        <p:cTn id="15" dur="1" fill="hold">
                                          <p:stCondLst>
                                            <p:cond delay="0"/>
                                          </p:stCondLst>
                                        </p:cTn>
                                        <p:tgtEl>
                                          <p:spTgt spid="44"/>
                                        </p:tgtEl>
                                        <p:attrNameLst>
                                          <p:attrName>style.visibility</p:attrName>
                                        </p:attrNameLst>
                                      </p:cBhvr>
                                      <p:to>
                                        <p:strVal val="visible"/>
                                      </p:to>
                                    </p:set>
                                    <p:animEffect transition="in" filter="fade">
                                      <p:cBhvr>
                                        <p:cTn id="16" dur="950"/>
                                        <p:tgtEl>
                                          <p:spTgt spid="44"/>
                                        </p:tgtEl>
                                      </p:cBhvr>
                                    </p:animEffect>
                                  </p:childTnLst>
                                </p:cTn>
                              </p:par>
                              <p:par>
                                <p:cTn id="17" presetID="63" presetClass="path" presetSubtype="0" decel="100000" fill="hold" grpId="1" nodeType="withEffect">
                                  <p:stCondLst>
                                    <p:cond delay="350"/>
                                  </p:stCondLst>
                                  <p:childTnLst>
                                    <p:animMotion origin="layout" path="M -0.02413 -5.03858E-7 L 5.10595E-7 -5.03858E-7 " pathEditMode="relative" rAng="0" ptsTypes="AA">
                                      <p:cBhvr>
                                        <p:cTn id="18" dur="950" fill="hold"/>
                                        <p:tgtEl>
                                          <p:spTgt spid="44"/>
                                        </p:tgtEl>
                                        <p:attrNameLst>
                                          <p:attrName>ppt_x</p:attrName>
                                          <p:attrName>ppt_y</p:attrName>
                                        </p:attrNameLst>
                                      </p:cBhvr>
                                      <p:rCtr x="1200" y="0"/>
                                    </p:animMotion>
                                  </p:childTnLst>
                                </p:cTn>
                              </p:par>
                              <p:par>
                                <p:cTn id="19" presetID="10" presetClass="entr" presetSubtype="0" fill="hold" grpId="0" nodeType="withEffect">
                                  <p:stCondLst>
                                    <p:cond delay="450"/>
                                  </p:stCondLst>
                                  <p:childTnLst>
                                    <p:set>
                                      <p:cBhvr>
                                        <p:cTn id="20" dur="1" fill="hold">
                                          <p:stCondLst>
                                            <p:cond delay="0"/>
                                          </p:stCondLst>
                                        </p:cTn>
                                        <p:tgtEl>
                                          <p:spTgt spid="90"/>
                                        </p:tgtEl>
                                        <p:attrNameLst>
                                          <p:attrName>style.visibility</p:attrName>
                                        </p:attrNameLst>
                                      </p:cBhvr>
                                      <p:to>
                                        <p:strVal val="visible"/>
                                      </p:to>
                                    </p:set>
                                    <p:animEffect transition="in" filter="fade">
                                      <p:cBhvr>
                                        <p:cTn id="21" dur="950"/>
                                        <p:tgtEl>
                                          <p:spTgt spid="90"/>
                                        </p:tgtEl>
                                      </p:cBhvr>
                                    </p:animEffect>
                                  </p:childTnLst>
                                </p:cTn>
                              </p:par>
                              <p:par>
                                <p:cTn id="22" presetID="63" presetClass="path" presetSubtype="0" decel="100000" fill="hold" grpId="1" nodeType="withEffect">
                                  <p:stCondLst>
                                    <p:cond delay="450"/>
                                  </p:stCondLst>
                                  <p:childTnLst>
                                    <p:animMotion origin="layout" path="M -0.02413 -5.03858E-7 L 4.68981E-6 -5.03858E-7 " pathEditMode="relative" rAng="0" ptsTypes="AA">
                                      <p:cBhvr>
                                        <p:cTn id="23" dur="950" fill="hold"/>
                                        <p:tgtEl>
                                          <p:spTgt spid="90"/>
                                        </p:tgtEl>
                                        <p:attrNameLst>
                                          <p:attrName>ppt_x</p:attrName>
                                          <p:attrName>ppt_y</p:attrName>
                                        </p:attrNameLst>
                                      </p:cBhvr>
                                      <p:rCtr x="1200" y="0"/>
                                    </p:animMotion>
                                  </p:childTnLst>
                                </p:cTn>
                              </p:par>
                              <p:par>
                                <p:cTn id="24" presetID="10" presetClass="entr" presetSubtype="0" fill="hold" grpId="0" nodeType="withEffect">
                                  <p:stCondLst>
                                    <p:cond delay="450"/>
                                  </p:stCondLst>
                                  <p:childTnLst>
                                    <p:set>
                                      <p:cBhvr>
                                        <p:cTn id="25" dur="1" fill="hold">
                                          <p:stCondLst>
                                            <p:cond delay="0"/>
                                          </p:stCondLst>
                                        </p:cTn>
                                        <p:tgtEl>
                                          <p:spTgt spid="37"/>
                                        </p:tgtEl>
                                        <p:attrNameLst>
                                          <p:attrName>style.visibility</p:attrName>
                                        </p:attrNameLst>
                                      </p:cBhvr>
                                      <p:to>
                                        <p:strVal val="visible"/>
                                      </p:to>
                                    </p:set>
                                    <p:animEffect transition="in" filter="fade">
                                      <p:cBhvr>
                                        <p:cTn id="26" dur="1000"/>
                                        <p:tgtEl>
                                          <p:spTgt spid="37"/>
                                        </p:tgtEl>
                                      </p:cBhvr>
                                    </p:animEffect>
                                  </p:childTnLst>
                                </p:cTn>
                              </p:par>
                              <p:par>
                                <p:cTn id="27" presetID="63" presetClass="path" presetSubtype="0" decel="100000" fill="hold" grpId="1" nodeType="withEffect">
                                  <p:stCondLst>
                                    <p:cond delay="450"/>
                                  </p:stCondLst>
                                  <p:childTnLst>
                                    <p:animMotion origin="layout" path="M -0.02412 -2.35588E-6 L -2.84146E-6 -2.35588E-6 " pathEditMode="relative" rAng="0" ptsTypes="AA">
                                      <p:cBhvr>
                                        <p:cTn id="28" dur="1000" fill="hold"/>
                                        <p:tgtEl>
                                          <p:spTgt spid="37"/>
                                        </p:tgtEl>
                                        <p:attrNameLst>
                                          <p:attrName>ppt_x</p:attrName>
                                          <p:attrName>ppt_y</p:attrName>
                                        </p:attrNameLst>
                                      </p:cBhvr>
                                      <p:rCtr x="1200" y="0"/>
                                    </p:animMotion>
                                  </p:childTnLst>
                                </p:cTn>
                              </p:par>
                              <p:par>
                                <p:cTn id="29" presetID="6" presetClass="emph" presetSubtype="0" accel="100000" autoRev="1" fill="hold" grpId="2" nodeType="withEffect">
                                  <p:stCondLst>
                                    <p:cond delay="50"/>
                                  </p:stCondLst>
                                  <p:childTnLst>
                                    <p:animScale>
                                      <p:cBhvr>
                                        <p:cTn id="30" dur="500" fill="hold"/>
                                        <p:tgtEl>
                                          <p:spTgt spid="37"/>
                                        </p:tgtEl>
                                      </p:cBhvr>
                                      <p:by x="92000" y="92000"/>
                                    </p:animScale>
                                  </p:childTnLst>
                                </p:cTn>
                              </p:par>
                              <p:par>
                                <p:cTn id="31" presetID="10" presetClass="entr" presetSubtype="0" fill="hold" grpId="4" nodeType="withEffect">
                                  <p:stCondLst>
                                    <p:cond delay="1000"/>
                                  </p:stCondLst>
                                  <p:childTnLst>
                                    <p:set>
                                      <p:cBhvr>
                                        <p:cTn id="32" dur="1" fill="hold">
                                          <p:stCondLst>
                                            <p:cond delay="0"/>
                                          </p:stCondLst>
                                        </p:cTn>
                                        <p:tgtEl>
                                          <p:spTgt spid="50"/>
                                        </p:tgtEl>
                                        <p:attrNameLst>
                                          <p:attrName>style.visibility</p:attrName>
                                        </p:attrNameLst>
                                      </p:cBhvr>
                                      <p:to>
                                        <p:strVal val="visible"/>
                                      </p:to>
                                    </p:set>
                                    <p:animEffect transition="in" filter="fade">
                                      <p:cBhvr>
                                        <p:cTn id="33" dur="300"/>
                                        <p:tgtEl>
                                          <p:spTgt spid="50"/>
                                        </p:tgtEl>
                                      </p:cBhvr>
                                    </p:animEffect>
                                  </p:childTnLst>
                                </p:cTn>
                              </p:par>
                              <p:par>
                                <p:cTn id="34" presetID="10" presetClass="entr" presetSubtype="0" fill="hold" grpId="0" nodeType="withEffect">
                                  <p:stCondLst>
                                    <p:cond delay="1000"/>
                                  </p:stCondLst>
                                  <p:childTnLst>
                                    <p:set>
                                      <p:cBhvr>
                                        <p:cTn id="35" dur="1" fill="hold">
                                          <p:stCondLst>
                                            <p:cond delay="0"/>
                                          </p:stCondLst>
                                        </p:cTn>
                                        <p:tgtEl>
                                          <p:spTgt spid="36"/>
                                        </p:tgtEl>
                                        <p:attrNameLst>
                                          <p:attrName>style.visibility</p:attrName>
                                        </p:attrNameLst>
                                      </p:cBhvr>
                                      <p:to>
                                        <p:strVal val="visible"/>
                                      </p:to>
                                    </p:set>
                                    <p:animEffect transition="in" filter="fade">
                                      <p:cBhvr>
                                        <p:cTn id="36" dur="300"/>
                                        <p:tgtEl>
                                          <p:spTgt spid="36"/>
                                        </p:tgtEl>
                                      </p:cBhvr>
                                    </p:animEffect>
                                  </p:childTnLst>
                                </p:cTn>
                              </p:par>
                              <p:par>
                                <p:cTn id="37" presetID="6" presetClass="emph" presetSubtype="0" accel="100000" autoRev="1" fill="hold" grpId="1" nodeType="withEffect">
                                  <p:stCondLst>
                                    <p:cond delay="0"/>
                                  </p:stCondLst>
                                  <p:childTnLst>
                                    <p:animScale>
                                      <p:cBhvr>
                                        <p:cTn id="38" dur="750" fill="hold"/>
                                        <p:tgtEl>
                                          <p:spTgt spid="36"/>
                                        </p:tgtEl>
                                      </p:cBhvr>
                                      <p:by x="0" y="0"/>
                                    </p:animScale>
                                  </p:childTnLst>
                                </p:cTn>
                              </p:par>
                              <p:par>
                                <p:cTn id="39" presetID="6" presetClass="emph" presetSubtype="0" accel="100000" autoRev="1" fill="hold" grpId="3" nodeType="withEffect">
                                  <p:stCondLst>
                                    <p:cond delay="0"/>
                                  </p:stCondLst>
                                  <p:childTnLst>
                                    <p:animScale>
                                      <p:cBhvr>
                                        <p:cTn id="40" dur="750" fill="hold"/>
                                        <p:tgtEl>
                                          <p:spTgt spid="50"/>
                                        </p:tgtEl>
                                      </p:cBhvr>
                                      <p:by x="0" y="0"/>
                                    </p:animScale>
                                  </p:childTnLst>
                                </p:cTn>
                              </p:par>
                              <p:par>
                                <p:cTn id="41" presetID="10" presetClass="entr" presetSubtype="0" fill="hold" grpId="1" nodeType="withEffect">
                                  <p:stCondLst>
                                    <p:cond delay="1050"/>
                                  </p:stCondLst>
                                  <p:childTnLst>
                                    <p:set>
                                      <p:cBhvr>
                                        <p:cTn id="42" dur="1" fill="hold">
                                          <p:stCondLst>
                                            <p:cond delay="0"/>
                                          </p:stCondLst>
                                        </p:cTn>
                                        <p:tgtEl>
                                          <p:spTgt spid="49"/>
                                        </p:tgtEl>
                                        <p:attrNameLst>
                                          <p:attrName>style.visibility</p:attrName>
                                        </p:attrNameLst>
                                      </p:cBhvr>
                                      <p:to>
                                        <p:strVal val="visible"/>
                                      </p:to>
                                    </p:set>
                                    <p:animEffect transition="in" filter="fade">
                                      <p:cBhvr>
                                        <p:cTn id="43" dur="300"/>
                                        <p:tgtEl>
                                          <p:spTgt spid="49"/>
                                        </p:tgtEl>
                                      </p:cBhvr>
                                    </p:animEffect>
                                  </p:childTnLst>
                                </p:cTn>
                              </p:par>
                              <p:par>
                                <p:cTn id="44" presetID="10" presetClass="entr" presetSubtype="0" fill="hold" grpId="0" nodeType="withEffect">
                                  <p:stCondLst>
                                    <p:cond delay="1050"/>
                                  </p:stCondLst>
                                  <p:childTnLst>
                                    <p:set>
                                      <p:cBhvr>
                                        <p:cTn id="45" dur="1" fill="hold">
                                          <p:stCondLst>
                                            <p:cond delay="0"/>
                                          </p:stCondLst>
                                        </p:cTn>
                                        <p:tgtEl>
                                          <p:spTgt spid="35"/>
                                        </p:tgtEl>
                                        <p:attrNameLst>
                                          <p:attrName>style.visibility</p:attrName>
                                        </p:attrNameLst>
                                      </p:cBhvr>
                                      <p:to>
                                        <p:strVal val="visible"/>
                                      </p:to>
                                    </p:set>
                                    <p:animEffect transition="in" filter="fade">
                                      <p:cBhvr>
                                        <p:cTn id="46" dur="300"/>
                                        <p:tgtEl>
                                          <p:spTgt spid="35"/>
                                        </p:tgtEl>
                                      </p:cBhvr>
                                    </p:animEffect>
                                  </p:childTnLst>
                                </p:cTn>
                              </p:par>
                              <p:par>
                                <p:cTn id="47" presetID="6" presetClass="emph" presetSubtype="0" accel="100000" autoRev="1" fill="hold" grpId="0" nodeType="withEffect">
                                  <p:stCondLst>
                                    <p:cond delay="50"/>
                                  </p:stCondLst>
                                  <p:childTnLst>
                                    <p:animScale>
                                      <p:cBhvr>
                                        <p:cTn id="48" dur="750" fill="hold"/>
                                        <p:tgtEl>
                                          <p:spTgt spid="49"/>
                                        </p:tgtEl>
                                      </p:cBhvr>
                                      <p:by x="0" y="0"/>
                                    </p:animScale>
                                  </p:childTnLst>
                                </p:cTn>
                              </p:par>
                              <p:par>
                                <p:cTn id="49" presetID="6" presetClass="emph" presetSubtype="0" accel="100000" autoRev="1" fill="hold" grpId="1" nodeType="withEffect">
                                  <p:stCondLst>
                                    <p:cond delay="50"/>
                                  </p:stCondLst>
                                  <p:childTnLst>
                                    <p:animScale>
                                      <p:cBhvr>
                                        <p:cTn id="50" dur="750" fill="hold"/>
                                        <p:tgtEl>
                                          <p:spTgt spid="35"/>
                                        </p:tgtEl>
                                      </p:cBhvr>
                                      <p:by x="0" y="0"/>
                                    </p:animScale>
                                  </p:childTnLst>
                                </p:cTn>
                              </p:par>
                              <p:par>
                                <p:cTn id="51" presetID="10" presetClass="entr" presetSubtype="0" fill="hold" grpId="5" nodeType="withEffect">
                                  <p:stCondLst>
                                    <p:cond delay="1100"/>
                                  </p:stCondLst>
                                  <p:childTnLst>
                                    <p:set>
                                      <p:cBhvr>
                                        <p:cTn id="52" dur="1" fill="hold">
                                          <p:stCondLst>
                                            <p:cond delay="0"/>
                                          </p:stCondLst>
                                        </p:cTn>
                                        <p:tgtEl>
                                          <p:spTgt spid="51"/>
                                        </p:tgtEl>
                                        <p:attrNameLst>
                                          <p:attrName>style.visibility</p:attrName>
                                        </p:attrNameLst>
                                      </p:cBhvr>
                                      <p:to>
                                        <p:strVal val="visible"/>
                                      </p:to>
                                    </p:set>
                                    <p:animEffect transition="in" filter="fade">
                                      <p:cBhvr>
                                        <p:cTn id="53" dur="300"/>
                                        <p:tgtEl>
                                          <p:spTgt spid="51"/>
                                        </p:tgtEl>
                                      </p:cBhvr>
                                    </p:animEffect>
                                  </p:childTnLst>
                                </p:cTn>
                              </p:par>
                              <p:par>
                                <p:cTn id="54" presetID="10" presetClass="entr" presetSubtype="0" fill="hold" grpId="4" nodeType="withEffect">
                                  <p:stCondLst>
                                    <p:cond delay="1100"/>
                                  </p:stCondLst>
                                  <p:childTnLst>
                                    <p:set>
                                      <p:cBhvr>
                                        <p:cTn id="55" dur="1" fill="hold">
                                          <p:stCondLst>
                                            <p:cond delay="0"/>
                                          </p:stCondLst>
                                        </p:cTn>
                                        <p:tgtEl>
                                          <p:spTgt spid="61"/>
                                        </p:tgtEl>
                                        <p:attrNameLst>
                                          <p:attrName>style.visibility</p:attrName>
                                        </p:attrNameLst>
                                      </p:cBhvr>
                                      <p:to>
                                        <p:strVal val="visible"/>
                                      </p:to>
                                    </p:set>
                                    <p:animEffect transition="in" filter="fade">
                                      <p:cBhvr>
                                        <p:cTn id="56" dur="300"/>
                                        <p:tgtEl>
                                          <p:spTgt spid="61"/>
                                        </p:tgtEl>
                                      </p:cBhvr>
                                    </p:animEffect>
                                  </p:childTnLst>
                                </p:cTn>
                              </p:par>
                              <p:par>
                                <p:cTn id="57" presetID="6" presetClass="emph" presetSubtype="0" accel="100000" autoRev="1" fill="hold" grpId="4" nodeType="withEffect">
                                  <p:stCondLst>
                                    <p:cond delay="100"/>
                                  </p:stCondLst>
                                  <p:childTnLst>
                                    <p:animScale>
                                      <p:cBhvr>
                                        <p:cTn id="58" dur="750" fill="hold"/>
                                        <p:tgtEl>
                                          <p:spTgt spid="51"/>
                                        </p:tgtEl>
                                      </p:cBhvr>
                                      <p:by x="0" y="0"/>
                                    </p:animScale>
                                  </p:childTnLst>
                                </p:cTn>
                              </p:par>
                              <p:par>
                                <p:cTn id="59" presetID="6" presetClass="emph" presetSubtype="0" accel="100000" autoRev="1" fill="hold" grpId="5" nodeType="withEffect">
                                  <p:stCondLst>
                                    <p:cond delay="100"/>
                                  </p:stCondLst>
                                  <p:childTnLst>
                                    <p:animScale>
                                      <p:cBhvr>
                                        <p:cTn id="60" dur="750" fill="hold"/>
                                        <p:tgtEl>
                                          <p:spTgt spid="61"/>
                                        </p:tgtEl>
                                      </p:cBhvr>
                                      <p:by x="0" y="0"/>
                                    </p:animScale>
                                  </p:childTnLst>
                                </p:cTn>
                              </p:par>
                              <p:par>
                                <p:cTn id="61" presetID="1" presetClass="entr" presetSubtype="0" fill="hold" grpId="2" nodeType="withEffect">
                                  <p:stCondLst>
                                    <p:cond delay="0"/>
                                  </p:stCondLst>
                                  <p:childTnLst>
                                    <p:set>
                                      <p:cBhvr>
                                        <p:cTn id="62" dur="1" fill="hold">
                                          <p:stCondLst>
                                            <p:cond delay="0"/>
                                          </p:stCondLst>
                                        </p:cTn>
                                        <p:tgtEl>
                                          <p:spTgt spid="35"/>
                                        </p:tgtEl>
                                        <p:attrNameLst>
                                          <p:attrName>style.visibility</p:attrName>
                                        </p:attrNameLst>
                                      </p:cBhvr>
                                      <p:to>
                                        <p:strVal val="visible"/>
                                      </p:to>
                                    </p:set>
                                  </p:childTnLst>
                                </p:cTn>
                              </p:par>
                              <p:par>
                                <p:cTn id="63" presetID="1" presetClass="exit" presetSubtype="0" fill="hold" grpId="3" nodeType="withEffect">
                                  <p:stCondLst>
                                    <p:cond delay="0"/>
                                  </p:stCondLst>
                                  <p:childTnLst>
                                    <p:set>
                                      <p:cBhvr>
                                        <p:cTn id="64" dur="1" fill="hold">
                                          <p:stCondLst>
                                            <p:cond delay="0"/>
                                          </p:stCondLst>
                                        </p:cTn>
                                        <p:tgtEl>
                                          <p:spTgt spid="35"/>
                                        </p:tgtEl>
                                        <p:attrNameLst>
                                          <p:attrName>style.visibility</p:attrName>
                                        </p:attrNameLst>
                                      </p:cBhvr>
                                      <p:to>
                                        <p:strVal val="hidden"/>
                                      </p:to>
                                    </p:set>
                                  </p:childTnLst>
                                </p:cTn>
                              </p:par>
                              <p:par>
                                <p:cTn id="65" presetID="6" presetClass="emph" presetSubtype="0" fill="hold" grpId="4" nodeType="withEffect">
                                  <p:stCondLst>
                                    <p:cond delay="0"/>
                                  </p:stCondLst>
                                  <p:childTnLst>
                                    <p:animScale>
                                      <p:cBhvr>
                                        <p:cTn id="66" dur="10" fill="hold"/>
                                        <p:tgtEl>
                                          <p:spTgt spid="35"/>
                                        </p:tgtEl>
                                      </p:cBhvr>
                                      <p:by x="80000" y="80000"/>
                                    </p:animScale>
                                  </p:childTnLst>
                                </p:cTn>
                              </p:par>
                              <p:par>
                                <p:cTn id="67" presetID="2" presetClass="entr" presetSubtype="4" decel="100000" fill="hold" grpId="2" nodeType="withEffect">
                                  <p:stCondLst>
                                    <p:cond delay="0"/>
                                  </p:stCondLst>
                                  <p:childTnLst>
                                    <p:set>
                                      <p:cBhvr>
                                        <p:cTn id="68" dur="1" fill="hold">
                                          <p:stCondLst>
                                            <p:cond delay="0"/>
                                          </p:stCondLst>
                                        </p:cTn>
                                        <p:tgtEl>
                                          <p:spTgt spid="36"/>
                                        </p:tgtEl>
                                        <p:attrNameLst>
                                          <p:attrName>style.visibility</p:attrName>
                                        </p:attrNameLst>
                                      </p:cBhvr>
                                      <p:to>
                                        <p:strVal val="visible"/>
                                      </p:to>
                                    </p:set>
                                    <p:anim calcmode="lin" valueType="num">
                                      <p:cBhvr additive="base">
                                        <p:cTn id="69" dur="500" fill="hold"/>
                                        <p:tgtEl>
                                          <p:spTgt spid="36"/>
                                        </p:tgtEl>
                                        <p:attrNameLst>
                                          <p:attrName>ppt_x</p:attrName>
                                        </p:attrNameLst>
                                      </p:cBhvr>
                                      <p:tavLst>
                                        <p:tav tm="0">
                                          <p:val>
                                            <p:strVal val="#ppt_x"/>
                                          </p:val>
                                        </p:tav>
                                        <p:tav tm="100000">
                                          <p:val>
                                            <p:strVal val="#ppt_x"/>
                                          </p:val>
                                        </p:tav>
                                      </p:tavLst>
                                    </p:anim>
                                    <p:anim calcmode="lin" valueType="num">
                                      <p:cBhvr additive="base">
                                        <p:cTn id="70" dur="500" fill="hold"/>
                                        <p:tgtEl>
                                          <p:spTgt spid="36"/>
                                        </p:tgtEl>
                                        <p:attrNameLst>
                                          <p:attrName>ppt_y</p:attrName>
                                        </p:attrNameLst>
                                      </p:cBhvr>
                                      <p:tavLst>
                                        <p:tav tm="0">
                                          <p:val>
                                            <p:strVal val="1+#ppt_h/2"/>
                                          </p:val>
                                        </p:tav>
                                        <p:tav tm="100000">
                                          <p:val>
                                            <p:strVal val="#ppt_y"/>
                                          </p:val>
                                        </p:tav>
                                      </p:tavLst>
                                    </p:anim>
                                  </p:childTnLst>
                                </p:cTn>
                              </p:par>
                              <p:par>
                                <p:cTn id="71" presetID="2" presetClass="entr" presetSubtype="4" decel="100000" fill="hold" grpId="5" nodeType="withEffect">
                                  <p:stCondLst>
                                    <p:cond delay="100"/>
                                  </p:stCondLst>
                                  <p:childTnLst>
                                    <p:set>
                                      <p:cBhvr>
                                        <p:cTn id="72" dur="1" fill="hold">
                                          <p:stCondLst>
                                            <p:cond delay="0"/>
                                          </p:stCondLst>
                                        </p:cTn>
                                        <p:tgtEl>
                                          <p:spTgt spid="35"/>
                                        </p:tgtEl>
                                        <p:attrNameLst>
                                          <p:attrName>style.visibility</p:attrName>
                                        </p:attrNameLst>
                                      </p:cBhvr>
                                      <p:to>
                                        <p:strVal val="visible"/>
                                      </p:to>
                                    </p:set>
                                    <p:anim calcmode="lin" valueType="num">
                                      <p:cBhvr additive="base">
                                        <p:cTn id="73" dur="500" fill="hold"/>
                                        <p:tgtEl>
                                          <p:spTgt spid="35"/>
                                        </p:tgtEl>
                                        <p:attrNameLst>
                                          <p:attrName>ppt_x</p:attrName>
                                        </p:attrNameLst>
                                      </p:cBhvr>
                                      <p:tavLst>
                                        <p:tav tm="0">
                                          <p:val>
                                            <p:strVal val="#ppt_x"/>
                                          </p:val>
                                        </p:tav>
                                        <p:tav tm="100000">
                                          <p:val>
                                            <p:strVal val="#ppt_x"/>
                                          </p:val>
                                        </p:tav>
                                      </p:tavLst>
                                    </p:anim>
                                    <p:anim calcmode="lin" valueType="num">
                                      <p:cBhvr additive="base">
                                        <p:cTn id="74" dur="500" fill="hold"/>
                                        <p:tgtEl>
                                          <p:spTgt spid="35"/>
                                        </p:tgtEl>
                                        <p:attrNameLst>
                                          <p:attrName>ppt_y</p:attrName>
                                        </p:attrNameLst>
                                      </p:cBhvr>
                                      <p:tavLst>
                                        <p:tav tm="0">
                                          <p:val>
                                            <p:strVal val="1+#ppt_h/2"/>
                                          </p:val>
                                        </p:tav>
                                        <p:tav tm="100000">
                                          <p:val>
                                            <p:strVal val="#ppt_y"/>
                                          </p:val>
                                        </p:tav>
                                      </p:tavLst>
                                    </p:anim>
                                  </p:childTnLst>
                                </p:cTn>
                              </p:par>
                              <p:par>
                                <p:cTn id="75" presetID="2" presetClass="entr" presetSubtype="4" decel="100000" fill="hold" grpId="3" nodeType="withEffect">
                                  <p:stCondLst>
                                    <p:cond delay="200"/>
                                  </p:stCondLst>
                                  <p:childTnLst>
                                    <p:set>
                                      <p:cBhvr>
                                        <p:cTn id="76" dur="1" fill="hold">
                                          <p:stCondLst>
                                            <p:cond delay="0"/>
                                          </p:stCondLst>
                                        </p:cTn>
                                        <p:tgtEl>
                                          <p:spTgt spid="61"/>
                                        </p:tgtEl>
                                        <p:attrNameLst>
                                          <p:attrName>style.visibility</p:attrName>
                                        </p:attrNameLst>
                                      </p:cBhvr>
                                      <p:to>
                                        <p:strVal val="visible"/>
                                      </p:to>
                                    </p:set>
                                    <p:anim calcmode="lin" valueType="num">
                                      <p:cBhvr additive="base">
                                        <p:cTn id="77" dur="500" fill="hold"/>
                                        <p:tgtEl>
                                          <p:spTgt spid="61"/>
                                        </p:tgtEl>
                                        <p:attrNameLst>
                                          <p:attrName>ppt_x</p:attrName>
                                        </p:attrNameLst>
                                      </p:cBhvr>
                                      <p:tavLst>
                                        <p:tav tm="0">
                                          <p:val>
                                            <p:strVal val="#ppt_x"/>
                                          </p:val>
                                        </p:tav>
                                        <p:tav tm="100000">
                                          <p:val>
                                            <p:strVal val="#ppt_x"/>
                                          </p:val>
                                        </p:tav>
                                      </p:tavLst>
                                    </p:anim>
                                    <p:anim calcmode="lin" valueType="num">
                                      <p:cBhvr additive="base">
                                        <p:cTn id="78" dur="500" fill="hold"/>
                                        <p:tgtEl>
                                          <p:spTgt spid="61"/>
                                        </p:tgtEl>
                                        <p:attrNameLst>
                                          <p:attrName>ppt_y</p:attrName>
                                        </p:attrNameLst>
                                      </p:cBhvr>
                                      <p:tavLst>
                                        <p:tav tm="0">
                                          <p:val>
                                            <p:strVal val="1+#ppt_h/2"/>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10" presetClass="exit" presetSubtype="0" fill="hold" grpId="3" nodeType="clickEffect">
                                  <p:stCondLst>
                                    <p:cond delay="0"/>
                                  </p:stCondLst>
                                  <p:childTnLst>
                                    <p:animEffect transition="out" filter="fade">
                                      <p:cBhvr>
                                        <p:cTn id="82" dur="250"/>
                                        <p:tgtEl>
                                          <p:spTgt spid="36"/>
                                        </p:tgtEl>
                                      </p:cBhvr>
                                    </p:animEffect>
                                    <p:set>
                                      <p:cBhvr>
                                        <p:cTn id="83" dur="1" fill="hold">
                                          <p:stCondLst>
                                            <p:cond delay="249"/>
                                          </p:stCondLst>
                                        </p:cTn>
                                        <p:tgtEl>
                                          <p:spTgt spid="36"/>
                                        </p:tgtEl>
                                        <p:attrNameLst>
                                          <p:attrName>style.visibility</p:attrName>
                                        </p:attrNameLst>
                                      </p:cBhvr>
                                      <p:to>
                                        <p:strVal val="hidden"/>
                                      </p:to>
                                    </p:set>
                                  </p:childTnLst>
                                </p:cTn>
                              </p:par>
                              <p:par>
                                <p:cTn id="84" presetID="10" presetClass="exit" presetSubtype="0" fill="hold" grpId="3" nodeType="withEffect">
                                  <p:stCondLst>
                                    <p:cond delay="0"/>
                                  </p:stCondLst>
                                  <p:childTnLst>
                                    <p:animEffect transition="out" filter="fade">
                                      <p:cBhvr>
                                        <p:cTn id="85" dur="250"/>
                                        <p:tgtEl>
                                          <p:spTgt spid="37"/>
                                        </p:tgtEl>
                                      </p:cBhvr>
                                    </p:animEffect>
                                    <p:set>
                                      <p:cBhvr>
                                        <p:cTn id="86" dur="1" fill="hold">
                                          <p:stCondLst>
                                            <p:cond delay="249"/>
                                          </p:stCondLst>
                                        </p:cTn>
                                        <p:tgtEl>
                                          <p:spTgt spid="37"/>
                                        </p:tgtEl>
                                        <p:attrNameLst>
                                          <p:attrName>style.visibility</p:attrName>
                                        </p:attrNameLst>
                                      </p:cBhvr>
                                      <p:to>
                                        <p:strVal val="hidden"/>
                                      </p:to>
                                    </p:set>
                                  </p:childTnLst>
                                </p:cTn>
                              </p:par>
                              <p:par>
                                <p:cTn id="87" presetID="6" presetClass="emph" presetSubtype="0" decel="100000" fill="hold" grpId="4" nodeType="withEffect">
                                  <p:stCondLst>
                                    <p:cond delay="0"/>
                                  </p:stCondLst>
                                  <p:childTnLst>
                                    <p:animScale>
                                      <p:cBhvr>
                                        <p:cTn id="88" dur="500" fill="hold"/>
                                        <p:tgtEl>
                                          <p:spTgt spid="36"/>
                                        </p:tgtEl>
                                      </p:cBhvr>
                                      <p:by x="80000" y="80000"/>
                                    </p:animScale>
                                  </p:childTnLst>
                                </p:cTn>
                              </p:par>
                              <p:par>
                                <p:cTn id="89" presetID="42" presetClass="path" presetSubtype="0" decel="100000" fill="hold" grpId="5" nodeType="withEffect">
                                  <p:stCondLst>
                                    <p:cond delay="0"/>
                                  </p:stCondLst>
                                  <p:childTnLst>
                                    <p:animMotion origin="layout" path="M -4.41409E-6 -2.82342E-6 L 0.03013 -2.82342E-6 " pathEditMode="relative" rAng="0" ptsTypes="AA">
                                      <p:cBhvr>
                                        <p:cTn id="90" dur="500" fill="hold"/>
                                        <p:tgtEl>
                                          <p:spTgt spid="36"/>
                                        </p:tgtEl>
                                        <p:attrNameLst>
                                          <p:attrName>ppt_x</p:attrName>
                                          <p:attrName>ppt_y</p:attrName>
                                        </p:attrNameLst>
                                      </p:cBhvr>
                                      <p:rCtr x="1506" y="0"/>
                                    </p:animMotion>
                                  </p:childTnLst>
                                </p:cTn>
                              </p:par>
                              <p:par>
                                <p:cTn id="91" presetID="10" presetClass="exit" presetSubtype="0" fill="hold" grpId="0" nodeType="withEffect">
                                  <p:stCondLst>
                                    <p:cond delay="0"/>
                                  </p:stCondLst>
                                  <p:childTnLst>
                                    <p:animEffect transition="out" filter="fade">
                                      <p:cBhvr>
                                        <p:cTn id="92" dur="250"/>
                                        <p:tgtEl>
                                          <p:spTgt spid="61"/>
                                        </p:tgtEl>
                                      </p:cBhvr>
                                    </p:animEffect>
                                    <p:set>
                                      <p:cBhvr>
                                        <p:cTn id="93" dur="1" fill="hold">
                                          <p:stCondLst>
                                            <p:cond delay="249"/>
                                          </p:stCondLst>
                                        </p:cTn>
                                        <p:tgtEl>
                                          <p:spTgt spid="61"/>
                                        </p:tgtEl>
                                        <p:attrNameLst>
                                          <p:attrName>style.visibility</p:attrName>
                                        </p:attrNameLst>
                                      </p:cBhvr>
                                      <p:to>
                                        <p:strVal val="hidden"/>
                                      </p:to>
                                    </p:set>
                                  </p:childTnLst>
                                </p:cTn>
                              </p:par>
                              <p:par>
                                <p:cTn id="94" presetID="6" presetClass="emph" presetSubtype="0" decel="100000" fill="hold" grpId="1" nodeType="withEffect">
                                  <p:stCondLst>
                                    <p:cond delay="0"/>
                                  </p:stCondLst>
                                  <p:childTnLst>
                                    <p:animScale>
                                      <p:cBhvr>
                                        <p:cTn id="95" dur="500" fill="hold"/>
                                        <p:tgtEl>
                                          <p:spTgt spid="61"/>
                                        </p:tgtEl>
                                      </p:cBhvr>
                                      <p:by x="80000" y="80000"/>
                                    </p:animScale>
                                  </p:childTnLst>
                                </p:cTn>
                              </p:par>
                              <p:par>
                                <p:cTn id="96" presetID="42" presetClass="path" presetSubtype="0" decel="100000" fill="hold" grpId="2" nodeType="withEffect">
                                  <p:stCondLst>
                                    <p:cond delay="0"/>
                                  </p:stCondLst>
                                  <p:childTnLst>
                                    <p:animMotion origin="layout" path="M 4.41409E-6 -4.97049E-6 L -0.02885 -4.97049E-6 " pathEditMode="relative" rAng="0" ptsTypes="AA">
                                      <p:cBhvr>
                                        <p:cTn id="97" dur="500" fill="hold"/>
                                        <p:tgtEl>
                                          <p:spTgt spid="61"/>
                                        </p:tgtEl>
                                        <p:attrNameLst>
                                          <p:attrName>ppt_x</p:attrName>
                                          <p:attrName>ppt_y</p:attrName>
                                        </p:attrNameLst>
                                      </p:cBhvr>
                                      <p:rCtr x="-1442" y="0"/>
                                    </p:animMotion>
                                  </p:childTnLst>
                                </p:cTn>
                              </p:par>
                              <p:par>
                                <p:cTn id="98" presetID="10" presetClass="exit" presetSubtype="0" fill="hold" grpId="3" nodeType="withEffect">
                                  <p:stCondLst>
                                    <p:cond delay="0"/>
                                  </p:stCondLst>
                                  <p:childTnLst>
                                    <p:animEffect transition="out" filter="fade">
                                      <p:cBhvr>
                                        <p:cTn id="99" dur="250"/>
                                        <p:tgtEl>
                                          <p:spTgt spid="44"/>
                                        </p:tgtEl>
                                      </p:cBhvr>
                                    </p:animEffect>
                                    <p:set>
                                      <p:cBhvr>
                                        <p:cTn id="100" dur="1" fill="hold">
                                          <p:stCondLst>
                                            <p:cond delay="249"/>
                                          </p:stCondLst>
                                        </p:cTn>
                                        <p:tgtEl>
                                          <p:spTgt spid="44"/>
                                        </p:tgtEl>
                                        <p:attrNameLst>
                                          <p:attrName>style.visibility</p:attrName>
                                        </p:attrNameLst>
                                      </p:cBhvr>
                                      <p:to>
                                        <p:strVal val="hidden"/>
                                      </p:to>
                                    </p:set>
                                  </p:childTnLst>
                                </p:cTn>
                              </p:par>
                              <p:par>
                                <p:cTn id="101" presetID="6" presetClass="emph" presetSubtype="0" decel="100000" fill="hold" grpId="2" nodeType="withEffect">
                                  <p:stCondLst>
                                    <p:cond delay="0"/>
                                  </p:stCondLst>
                                  <p:childTnLst>
                                    <p:animScale>
                                      <p:cBhvr>
                                        <p:cTn id="102" dur="1000" fill="hold"/>
                                        <p:tgtEl>
                                          <p:spTgt spid="44"/>
                                        </p:tgtEl>
                                      </p:cBhvr>
                                      <p:by x="0" y="0"/>
                                    </p:animScale>
                                  </p:childTnLst>
                                </p:cTn>
                              </p:par>
                              <p:par>
                                <p:cTn id="103" presetID="42" presetClass="path" presetSubtype="0" decel="100000" fill="hold" grpId="4" nodeType="withEffect">
                                  <p:stCondLst>
                                    <p:cond delay="0"/>
                                  </p:stCondLst>
                                  <p:childTnLst>
                                    <p:animMotion origin="layout" path="M 5.10595E-7 -5.03858E-7 L 5.10595E-7 0.27871 " pathEditMode="relative" rAng="0" ptsTypes="AA">
                                      <p:cBhvr>
                                        <p:cTn id="104" dur="1000" fill="hold"/>
                                        <p:tgtEl>
                                          <p:spTgt spid="44"/>
                                        </p:tgtEl>
                                        <p:attrNameLst>
                                          <p:attrName>ppt_x</p:attrName>
                                          <p:attrName>ppt_y</p:attrName>
                                        </p:attrNameLst>
                                      </p:cBhvr>
                                      <p:rCtr x="0" y="13936"/>
                                    </p:animMotion>
                                  </p:childTnLst>
                                </p:cTn>
                              </p:par>
                              <p:par>
                                <p:cTn id="105" presetID="10" presetClass="exit" presetSubtype="0" fill="hold" grpId="3" nodeType="withEffect">
                                  <p:stCondLst>
                                    <p:cond delay="0"/>
                                  </p:stCondLst>
                                  <p:childTnLst>
                                    <p:animEffect transition="out" filter="fade">
                                      <p:cBhvr>
                                        <p:cTn id="106" dur="250"/>
                                        <p:tgtEl>
                                          <p:spTgt spid="89"/>
                                        </p:tgtEl>
                                      </p:cBhvr>
                                    </p:animEffect>
                                    <p:set>
                                      <p:cBhvr>
                                        <p:cTn id="107" dur="1" fill="hold">
                                          <p:stCondLst>
                                            <p:cond delay="249"/>
                                          </p:stCondLst>
                                        </p:cTn>
                                        <p:tgtEl>
                                          <p:spTgt spid="89"/>
                                        </p:tgtEl>
                                        <p:attrNameLst>
                                          <p:attrName>style.visibility</p:attrName>
                                        </p:attrNameLst>
                                      </p:cBhvr>
                                      <p:to>
                                        <p:strVal val="hidden"/>
                                      </p:to>
                                    </p:set>
                                  </p:childTnLst>
                                </p:cTn>
                              </p:par>
                              <p:par>
                                <p:cTn id="108" presetID="6" presetClass="emph" presetSubtype="0" decel="100000" fill="hold" grpId="2" nodeType="withEffect">
                                  <p:stCondLst>
                                    <p:cond delay="0"/>
                                  </p:stCondLst>
                                  <p:childTnLst>
                                    <p:animScale>
                                      <p:cBhvr>
                                        <p:cTn id="109" dur="1000" fill="hold"/>
                                        <p:tgtEl>
                                          <p:spTgt spid="89"/>
                                        </p:tgtEl>
                                      </p:cBhvr>
                                      <p:by x="0" y="0"/>
                                    </p:animScale>
                                  </p:childTnLst>
                                </p:cTn>
                              </p:par>
                              <p:par>
                                <p:cTn id="110" presetID="42" presetClass="path" presetSubtype="0" decel="100000" fill="hold" grpId="4" nodeType="withEffect">
                                  <p:stCondLst>
                                    <p:cond delay="0"/>
                                  </p:stCondLst>
                                  <p:childTnLst>
                                    <p:animMotion origin="layout" path="M -1.77176E-6 -5.03858E-7 L -1.77176E-6 0.27871 " pathEditMode="relative" rAng="0" ptsTypes="AA">
                                      <p:cBhvr>
                                        <p:cTn id="111" dur="1000" fill="hold"/>
                                        <p:tgtEl>
                                          <p:spTgt spid="89"/>
                                        </p:tgtEl>
                                        <p:attrNameLst>
                                          <p:attrName>ppt_x</p:attrName>
                                          <p:attrName>ppt_y</p:attrName>
                                        </p:attrNameLst>
                                      </p:cBhvr>
                                      <p:rCtr x="0" y="13936"/>
                                    </p:animMotion>
                                  </p:childTnLst>
                                </p:cTn>
                              </p:par>
                              <p:par>
                                <p:cTn id="112" presetID="10" presetClass="exit" presetSubtype="0" fill="hold" grpId="3" nodeType="withEffect">
                                  <p:stCondLst>
                                    <p:cond delay="0"/>
                                  </p:stCondLst>
                                  <p:childTnLst>
                                    <p:animEffect transition="out" filter="fade">
                                      <p:cBhvr>
                                        <p:cTn id="113" dur="250"/>
                                        <p:tgtEl>
                                          <p:spTgt spid="90"/>
                                        </p:tgtEl>
                                      </p:cBhvr>
                                    </p:animEffect>
                                    <p:set>
                                      <p:cBhvr>
                                        <p:cTn id="114" dur="1" fill="hold">
                                          <p:stCondLst>
                                            <p:cond delay="249"/>
                                          </p:stCondLst>
                                        </p:cTn>
                                        <p:tgtEl>
                                          <p:spTgt spid="90"/>
                                        </p:tgtEl>
                                        <p:attrNameLst>
                                          <p:attrName>style.visibility</p:attrName>
                                        </p:attrNameLst>
                                      </p:cBhvr>
                                      <p:to>
                                        <p:strVal val="hidden"/>
                                      </p:to>
                                    </p:set>
                                  </p:childTnLst>
                                </p:cTn>
                              </p:par>
                              <p:par>
                                <p:cTn id="115" presetID="6" presetClass="emph" presetSubtype="0" decel="100000" fill="hold" grpId="2" nodeType="withEffect">
                                  <p:stCondLst>
                                    <p:cond delay="0"/>
                                  </p:stCondLst>
                                  <p:childTnLst>
                                    <p:animScale>
                                      <p:cBhvr>
                                        <p:cTn id="116" dur="1000" fill="hold"/>
                                        <p:tgtEl>
                                          <p:spTgt spid="90"/>
                                        </p:tgtEl>
                                      </p:cBhvr>
                                      <p:by x="0" y="0"/>
                                    </p:animScale>
                                  </p:childTnLst>
                                </p:cTn>
                              </p:par>
                              <p:par>
                                <p:cTn id="117" presetID="42" presetClass="path" presetSubtype="0" decel="100000" fill="hold" grpId="4" nodeType="withEffect">
                                  <p:stCondLst>
                                    <p:cond delay="0"/>
                                  </p:stCondLst>
                                  <p:childTnLst>
                                    <p:animMotion origin="layout" path="M 4.68981E-6 -5.03858E-7 L 4.68981E-6 0.27871 " pathEditMode="relative" rAng="0" ptsTypes="AA">
                                      <p:cBhvr>
                                        <p:cTn id="118" dur="1000" fill="hold"/>
                                        <p:tgtEl>
                                          <p:spTgt spid="90"/>
                                        </p:tgtEl>
                                        <p:attrNameLst>
                                          <p:attrName>ppt_x</p:attrName>
                                          <p:attrName>ppt_y</p:attrName>
                                        </p:attrNameLst>
                                      </p:cBhvr>
                                      <p:rCtr x="0" y="13936"/>
                                    </p:animMotion>
                                  </p:childTnLst>
                                </p:cTn>
                              </p:par>
                              <p:par>
                                <p:cTn id="119" presetID="1" presetClass="entr" presetSubtype="0" fill="hold" grpId="4" nodeType="withEffect">
                                  <p:stCondLst>
                                    <p:cond delay="0"/>
                                  </p:stCondLst>
                                  <p:childTnLst>
                                    <p:set>
                                      <p:cBhvr>
                                        <p:cTn id="120" dur="1" fill="hold">
                                          <p:stCondLst>
                                            <p:cond delay="0"/>
                                          </p:stCondLst>
                                        </p:cTn>
                                        <p:tgtEl>
                                          <p:spTgt spid="3"/>
                                        </p:tgtEl>
                                        <p:attrNameLst>
                                          <p:attrName>style.visibility</p:attrName>
                                        </p:attrNameLst>
                                      </p:cBhvr>
                                      <p:to>
                                        <p:strVal val="visible"/>
                                      </p:to>
                                    </p:set>
                                  </p:childTnLst>
                                </p:cTn>
                              </p:par>
                              <p:par>
                                <p:cTn id="121" presetID="6" presetClass="emph" presetSubtype="0" accel="36000" decel="64000" autoRev="1" fill="hold" grpId="3" nodeType="withEffect">
                                  <p:stCondLst>
                                    <p:cond delay="0"/>
                                  </p:stCondLst>
                                  <p:childTnLst>
                                    <p:animScale>
                                      <p:cBhvr>
                                        <p:cTn id="122" dur="250" fill="hold"/>
                                        <p:tgtEl>
                                          <p:spTgt spid="3"/>
                                        </p:tgtEl>
                                      </p:cBhvr>
                                      <p:by x="0" y="100000"/>
                                    </p:animScale>
                                  </p:childTnLst>
                                </p:cTn>
                              </p:par>
                              <p:par>
                                <p:cTn id="123" presetID="6" presetClass="emph" presetSubtype="0" accel="24000" decel="76000" fill="hold" grpId="0" nodeType="withEffect">
                                  <p:stCondLst>
                                    <p:cond delay="0"/>
                                  </p:stCondLst>
                                  <p:childTnLst>
                                    <p:animScale>
                                      <p:cBhvr>
                                        <p:cTn id="124" dur="600" fill="hold"/>
                                        <p:tgtEl>
                                          <p:spTgt spid="3"/>
                                        </p:tgtEl>
                                      </p:cBhvr>
                                      <p:by x="100000" y="300000"/>
                                    </p:animScale>
                                  </p:childTnLst>
                                </p:cTn>
                              </p:par>
                              <p:par>
                                <p:cTn id="125" presetID="6" presetClass="emph" presetSubtype="0" accel="24000" decel="76000" fill="hold" grpId="1" nodeType="withEffect">
                                  <p:stCondLst>
                                    <p:cond delay="0"/>
                                  </p:stCondLst>
                                  <p:childTnLst>
                                    <p:animScale>
                                      <p:cBhvr>
                                        <p:cTn id="126" dur="600" fill="hold"/>
                                        <p:tgtEl>
                                          <p:spTgt spid="3"/>
                                        </p:tgtEl>
                                      </p:cBhvr>
                                      <p:by x="533200" y="100000"/>
                                    </p:animScale>
                                  </p:childTnLst>
                                </p:cTn>
                              </p:par>
                              <p:par>
                                <p:cTn id="127" presetID="42" presetClass="path" presetSubtype="0" accel="50667" decel="49333" fill="hold" grpId="4" nodeType="withEffect">
                                  <p:stCondLst>
                                    <p:cond delay="0"/>
                                  </p:stCondLst>
                                  <p:childTnLst>
                                    <p:animMotion origin="layout" path="M 0 -1.01226E-6 L 0 -0.33295 " pathEditMode="relative" rAng="0" ptsTypes="AA">
                                      <p:cBhvr>
                                        <p:cTn id="128" dur="600" fill="hold"/>
                                        <p:tgtEl>
                                          <p:spTgt spid="4"/>
                                        </p:tgtEl>
                                        <p:attrNameLst>
                                          <p:attrName>ppt_x</p:attrName>
                                          <p:attrName>ppt_y</p:attrName>
                                        </p:attrNameLst>
                                      </p:cBhvr>
                                      <p:rCtr x="0" y="-16659"/>
                                    </p:animMotion>
                                  </p:childTnLst>
                                </p:cTn>
                              </p:par>
                              <p:par>
                                <p:cTn id="129" presetID="42" presetClass="path" presetSubtype="0" accel="50667" decel="49333" fill="hold" grpId="4" nodeType="withEffect">
                                  <p:stCondLst>
                                    <p:cond delay="0"/>
                                  </p:stCondLst>
                                  <p:childTnLst>
                                    <p:animMotion origin="layout" path="M 0 -2.84921E-6 L 0 0.33303 " pathEditMode="relative" rAng="0" ptsTypes="AA">
                                      <p:cBhvr>
                                        <p:cTn id="130" dur="600" fill="hold"/>
                                        <p:tgtEl>
                                          <p:spTgt spid="5"/>
                                        </p:tgtEl>
                                        <p:attrNameLst>
                                          <p:attrName>ppt_x</p:attrName>
                                          <p:attrName>ppt_y</p:attrName>
                                        </p:attrNameLst>
                                      </p:cBhvr>
                                      <p:rCtr x="0" y="16651"/>
                                    </p:animMotion>
                                  </p:childTnLst>
                                </p:cTn>
                              </p:par>
                              <p:par>
                                <p:cTn id="131" presetID="6" presetClass="emph" presetSubtype="0" accel="100000" fill="hold" grpId="0" nodeType="withEffect">
                                  <p:stCondLst>
                                    <p:cond delay="0"/>
                                  </p:stCondLst>
                                  <p:childTnLst>
                                    <p:animScale>
                                      <p:cBhvr>
                                        <p:cTn id="132" dur="250" fill="hold"/>
                                        <p:tgtEl>
                                          <p:spTgt spid="4"/>
                                        </p:tgtEl>
                                      </p:cBhvr>
                                      <p:by x="533200" y="100000"/>
                                    </p:animScale>
                                  </p:childTnLst>
                                </p:cTn>
                              </p:par>
                              <p:par>
                                <p:cTn id="133" presetID="8" presetClass="emph" presetSubtype="0" accel="100000" fill="hold" grpId="1" nodeType="withEffect">
                                  <p:stCondLst>
                                    <p:cond delay="0"/>
                                  </p:stCondLst>
                                  <p:childTnLst>
                                    <p:animRot by="2400000">
                                      <p:cBhvr>
                                        <p:cTn id="134" dur="250" fill="hold"/>
                                        <p:tgtEl>
                                          <p:spTgt spid="4"/>
                                        </p:tgtEl>
                                        <p:attrNameLst>
                                          <p:attrName>r</p:attrName>
                                        </p:attrNameLst>
                                      </p:cBhvr>
                                    </p:animRot>
                                  </p:childTnLst>
                                </p:cTn>
                              </p:par>
                              <p:par>
                                <p:cTn id="135" presetID="8" presetClass="emph" presetSubtype="0" fill="hold" grpId="2" nodeType="withEffect">
                                  <p:stCondLst>
                                    <p:cond delay="250"/>
                                  </p:stCondLst>
                                  <p:childTnLst>
                                    <p:animRot by="-3600000">
                                      <p:cBhvr>
                                        <p:cTn id="136" dur="10" fill="hold"/>
                                        <p:tgtEl>
                                          <p:spTgt spid="4"/>
                                        </p:tgtEl>
                                        <p:attrNameLst>
                                          <p:attrName>r</p:attrName>
                                        </p:attrNameLst>
                                      </p:cBhvr>
                                    </p:animRot>
                                  </p:childTnLst>
                                </p:cTn>
                              </p:par>
                              <p:par>
                                <p:cTn id="137" presetID="19" presetClass="emph" presetSubtype="0" fill="hold" grpId="2" nodeType="withEffect">
                                  <p:stCondLst>
                                    <p:cond delay="250"/>
                                  </p:stCondLst>
                                  <p:childTnLst>
                                    <p:animClr clrSpc="rgb" dir="cw">
                                      <p:cBhvr override="childStyle">
                                        <p:cTn id="138" dur="10" fill="hold"/>
                                        <p:tgtEl>
                                          <p:spTgt spid="3"/>
                                        </p:tgtEl>
                                        <p:attrNameLst>
                                          <p:attrName>style.color</p:attrName>
                                        </p:attrNameLst>
                                      </p:cBhvr>
                                      <p:to>
                                        <a:srgbClr val="FFFFFF"/>
                                      </p:to>
                                    </p:animClr>
                                    <p:animClr clrSpc="rgb" dir="cw">
                                      <p:cBhvr>
                                        <p:cTn id="139" dur="10" fill="hold"/>
                                        <p:tgtEl>
                                          <p:spTgt spid="3"/>
                                        </p:tgtEl>
                                        <p:attrNameLst>
                                          <p:attrName>fillcolor</p:attrName>
                                        </p:attrNameLst>
                                      </p:cBhvr>
                                      <p:to>
                                        <a:srgbClr val="FFFFFF"/>
                                      </p:to>
                                    </p:animClr>
                                    <p:set>
                                      <p:cBhvr>
                                        <p:cTn id="140" dur="10" fill="hold"/>
                                        <p:tgtEl>
                                          <p:spTgt spid="3"/>
                                        </p:tgtEl>
                                        <p:attrNameLst>
                                          <p:attrName>fill.type</p:attrName>
                                        </p:attrNameLst>
                                      </p:cBhvr>
                                      <p:to>
                                        <p:strVal val="solid"/>
                                      </p:to>
                                    </p:set>
                                    <p:set>
                                      <p:cBhvr>
                                        <p:cTn id="141" dur="10" fill="hold"/>
                                        <p:tgtEl>
                                          <p:spTgt spid="3"/>
                                        </p:tgtEl>
                                        <p:attrNameLst>
                                          <p:attrName>fill.on</p:attrName>
                                        </p:attrNameLst>
                                      </p:cBhvr>
                                      <p:to>
                                        <p:strVal val="true"/>
                                      </p:to>
                                    </p:set>
                                  </p:childTnLst>
                                </p:cTn>
                              </p:par>
                              <p:par>
                                <p:cTn id="142" presetID="8" presetClass="emph" presetSubtype="0" decel="100000" fill="hold" grpId="3" nodeType="withEffect">
                                  <p:stCondLst>
                                    <p:cond delay="260"/>
                                  </p:stCondLst>
                                  <p:childTnLst>
                                    <p:animRot by="1200000">
                                      <p:cBhvr>
                                        <p:cTn id="143" dur="400" fill="hold"/>
                                        <p:tgtEl>
                                          <p:spTgt spid="4"/>
                                        </p:tgtEl>
                                        <p:attrNameLst>
                                          <p:attrName>r</p:attrName>
                                        </p:attrNameLst>
                                      </p:cBhvr>
                                    </p:animRot>
                                  </p:childTnLst>
                                </p:cTn>
                              </p:par>
                              <p:par>
                                <p:cTn id="144" presetID="6" presetClass="emph" presetSubtype="0" accel="100000" fill="hold" grpId="0" nodeType="withEffect">
                                  <p:stCondLst>
                                    <p:cond delay="0"/>
                                  </p:stCondLst>
                                  <p:childTnLst>
                                    <p:animScale>
                                      <p:cBhvr>
                                        <p:cTn id="145" dur="250" fill="hold"/>
                                        <p:tgtEl>
                                          <p:spTgt spid="5"/>
                                        </p:tgtEl>
                                      </p:cBhvr>
                                      <p:by x="533200" y="100000"/>
                                    </p:animScale>
                                  </p:childTnLst>
                                </p:cTn>
                              </p:par>
                              <p:par>
                                <p:cTn id="146" presetID="8" presetClass="emph" presetSubtype="0" accel="100000" fill="hold" grpId="1" nodeType="withEffect">
                                  <p:stCondLst>
                                    <p:cond delay="0"/>
                                  </p:stCondLst>
                                  <p:childTnLst>
                                    <p:animRot by="-2400000">
                                      <p:cBhvr>
                                        <p:cTn id="147" dur="250" fill="hold"/>
                                        <p:tgtEl>
                                          <p:spTgt spid="5"/>
                                        </p:tgtEl>
                                        <p:attrNameLst>
                                          <p:attrName>r</p:attrName>
                                        </p:attrNameLst>
                                      </p:cBhvr>
                                    </p:animRot>
                                  </p:childTnLst>
                                </p:cTn>
                              </p:par>
                              <p:par>
                                <p:cTn id="148" presetID="8" presetClass="emph" presetSubtype="0" fill="hold" grpId="2" nodeType="withEffect">
                                  <p:stCondLst>
                                    <p:cond delay="250"/>
                                  </p:stCondLst>
                                  <p:childTnLst>
                                    <p:animRot by="3600000">
                                      <p:cBhvr>
                                        <p:cTn id="149" dur="10" fill="hold"/>
                                        <p:tgtEl>
                                          <p:spTgt spid="5"/>
                                        </p:tgtEl>
                                        <p:attrNameLst>
                                          <p:attrName>r</p:attrName>
                                        </p:attrNameLst>
                                      </p:cBhvr>
                                    </p:animRot>
                                  </p:childTnLst>
                                </p:cTn>
                              </p:par>
                              <p:par>
                                <p:cTn id="150" presetID="8" presetClass="emph" presetSubtype="0" decel="100000" fill="hold" grpId="3" nodeType="withEffect">
                                  <p:stCondLst>
                                    <p:cond delay="260"/>
                                  </p:stCondLst>
                                  <p:childTnLst>
                                    <p:animRot by="-1200000">
                                      <p:cBhvr>
                                        <p:cTn id="151" dur="400" fill="hold"/>
                                        <p:tgtEl>
                                          <p:spTgt spid="5"/>
                                        </p:tgtEl>
                                        <p:attrNameLst>
                                          <p:attrName>r</p:attrName>
                                        </p:attrNameLst>
                                      </p:cBhvr>
                                    </p:animRot>
                                  </p:childTnLst>
                                </p:cTn>
                              </p:par>
                              <p:par>
                                <p:cTn id="152" presetID="10" presetClass="exit" presetSubtype="0" fill="hold" grpId="0" nodeType="withEffect">
                                  <p:stCondLst>
                                    <p:cond delay="0"/>
                                  </p:stCondLst>
                                  <p:childTnLst>
                                    <p:animEffect transition="out" filter="fade">
                                      <p:cBhvr>
                                        <p:cTn id="153" dur="250"/>
                                        <p:tgtEl>
                                          <p:spTgt spid="50"/>
                                        </p:tgtEl>
                                      </p:cBhvr>
                                    </p:animEffect>
                                    <p:set>
                                      <p:cBhvr>
                                        <p:cTn id="154" dur="1" fill="hold">
                                          <p:stCondLst>
                                            <p:cond delay="249"/>
                                          </p:stCondLst>
                                        </p:cTn>
                                        <p:tgtEl>
                                          <p:spTgt spid="50"/>
                                        </p:tgtEl>
                                        <p:attrNameLst>
                                          <p:attrName>style.visibility</p:attrName>
                                        </p:attrNameLst>
                                      </p:cBhvr>
                                      <p:to>
                                        <p:strVal val="hidden"/>
                                      </p:to>
                                    </p:set>
                                  </p:childTnLst>
                                </p:cTn>
                              </p:par>
                              <p:par>
                                <p:cTn id="155" presetID="6" presetClass="emph" presetSubtype="0" decel="100000" fill="hold" grpId="1" nodeType="withEffect">
                                  <p:stCondLst>
                                    <p:cond delay="0"/>
                                  </p:stCondLst>
                                  <p:childTnLst>
                                    <p:animScale>
                                      <p:cBhvr>
                                        <p:cTn id="156" dur="500" fill="hold"/>
                                        <p:tgtEl>
                                          <p:spTgt spid="50"/>
                                        </p:tgtEl>
                                      </p:cBhvr>
                                      <p:by x="80000" y="80000"/>
                                    </p:animScale>
                                  </p:childTnLst>
                                </p:cTn>
                              </p:par>
                              <p:par>
                                <p:cTn id="157" presetID="42" presetClass="path" presetSubtype="0" decel="100000" fill="hold" grpId="2" nodeType="withEffect">
                                  <p:stCondLst>
                                    <p:cond delay="0"/>
                                  </p:stCondLst>
                                  <p:childTnLst>
                                    <p:animMotion origin="layout" path="M 3.87261E-6 1.48148E-6 L 0.03009 1.48148E-6 " pathEditMode="relative" rAng="0" ptsTypes="AA">
                                      <p:cBhvr>
                                        <p:cTn id="158" dur="500" fill="hold"/>
                                        <p:tgtEl>
                                          <p:spTgt spid="50"/>
                                        </p:tgtEl>
                                        <p:attrNameLst>
                                          <p:attrName>ppt_x</p:attrName>
                                          <p:attrName>ppt_y</p:attrName>
                                        </p:attrNameLst>
                                      </p:cBhvr>
                                      <p:rCtr x="1498" y="0"/>
                                    </p:animMotion>
                                  </p:childTnLst>
                                </p:cTn>
                              </p:par>
                              <p:par>
                                <p:cTn id="159" presetID="2" presetClass="entr" presetSubtype="4" decel="100000" fill="hold" grpId="0" nodeType="withEffect">
                                  <p:stCondLst>
                                    <p:cond delay="0"/>
                                  </p:stCondLst>
                                  <p:childTnLst>
                                    <p:set>
                                      <p:cBhvr>
                                        <p:cTn id="160" dur="1" fill="hold">
                                          <p:stCondLst>
                                            <p:cond delay="0"/>
                                          </p:stCondLst>
                                        </p:cTn>
                                        <p:tgtEl>
                                          <p:spTgt spid="51"/>
                                        </p:tgtEl>
                                        <p:attrNameLst>
                                          <p:attrName>style.visibility</p:attrName>
                                        </p:attrNameLst>
                                      </p:cBhvr>
                                      <p:to>
                                        <p:strVal val="visible"/>
                                      </p:to>
                                    </p:set>
                                    <p:anim calcmode="lin" valueType="num">
                                      <p:cBhvr additive="base">
                                        <p:cTn id="161" dur="500" fill="hold"/>
                                        <p:tgtEl>
                                          <p:spTgt spid="51"/>
                                        </p:tgtEl>
                                        <p:attrNameLst>
                                          <p:attrName>ppt_x</p:attrName>
                                        </p:attrNameLst>
                                      </p:cBhvr>
                                      <p:tavLst>
                                        <p:tav tm="0">
                                          <p:val>
                                            <p:strVal val="#ppt_x"/>
                                          </p:val>
                                        </p:tav>
                                        <p:tav tm="100000">
                                          <p:val>
                                            <p:strVal val="#ppt_x"/>
                                          </p:val>
                                        </p:tav>
                                      </p:tavLst>
                                    </p:anim>
                                    <p:anim calcmode="lin" valueType="num">
                                      <p:cBhvr additive="base">
                                        <p:cTn id="162" dur="500" fill="hold"/>
                                        <p:tgtEl>
                                          <p:spTgt spid="51"/>
                                        </p:tgtEl>
                                        <p:attrNameLst>
                                          <p:attrName>ppt_y</p:attrName>
                                        </p:attrNameLst>
                                      </p:cBhvr>
                                      <p:tavLst>
                                        <p:tav tm="0">
                                          <p:val>
                                            <p:strVal val="1+#ppt_h/2"/>
                                          </p:val>
                                        </p:tav>
                                        <p:tav tm="100000">
                                          <p:val>
                                            <p:strVal val="#ppt_y"/>
                                          </p:val>
                                        </p:tav>
                                      </p:tavLst>
                                    </p:anim>
                                  </p:childTnLst>
                                </p:cTn>
                              </p:par>
                              <p:par>
                                <p:cTn id="163" presetID="10" presetClass="exit" presetSubtype="0" fill="hold" grpId="1" nodeType="withEffect">
                                  <p:stCondLst>
                                    <p:cond delay="0"/>
                                  </p:stCondLst>
                                  <p:childTnLst>
                                    <p:animEffect transition="out" filter="fade">
                                      <p:cBhvr>
                                        <p:cTn id="164" dur="250"/>
                                        <p:tgtEl>
                                          <p:spTgt spid="51"/>
                                        </p:tgtEl>
                                      </p:cBhvr>
                                    </p:animEffect>
                                    <p:set>
                                      <p:cBhvr>
                                        <p:cTn id="165" dur="1" fill="hold">
                                          <p:stCondLst>
                                            <p:cond delay="249"/>
                                          </p:stCondLst>
                                        </p:cTn>
                                        <p:tgtEl>
                                          <p:spTgt spid="51"/>
                                        </p:tgtEl>
                                        <p:attrNameLst>
                                          <p:attrName>style.visibility</p:attrName>
                                        </p:attrNameLst>
                                      </p:cBhvr>
                                      <p:to>
                                        <p:strVal val="hidden"/>
                                      </p:to>
                                    </p:set>
                                  </p:childTnLst>
                                </p:cTn>
                              </p:par>
                              <p:par>
                                <p:cTn id="166" presetID="6" presetClass="emph" presetSubtype="0" decel="100000" fill="hold" grpId="2" nodeType="withEffect">
                                  <p:stCondLst>
                                    <p:cond delay="0"/>
                                  </p:stCondLst>
                                  <p:childTnLst>
                                    <p:animScale>
                                      <p:cBhvr>
                                        <p:cTn id="167" dur="500" fill="hold"/>
                                        <p:tgtEl>
                                          <p:spTgt spid="51"/>
                                        </p:tgtEl>
                                      </p:cBhvr>
                                      <p:by x="80000" y="80000"/>
                                    </p:animScale>
                                  </p:childTnLst>
                                </p:cTn>
                              </p:par>
                              <p:par>
                                <p:cTn id="168" presetID="42" presetClass="path" presetSubtype="0" decel="100000" fill="hold" grpId="3" nodeType="withEffect">
                                  <p:stCondLst>
                                    <p:cond delay="0"/>
                                  </p:stCondLst>
                                  <p:childTnLst>
                                    <p:animMotion origin="layout" path="M -0.02878 -4.44444E-6 L 2.03282E-6 -4.44444E-6 " pathEditMode="relative" rAng="0" ptsTypes="AA">
                                      <p:cBhvr>
                                        <p:cTn id="169" dur="500" spd="-100000" fill="hold"/>
                                        <p:tgtEl>
                                          <p:spTgt spid="51"/>
                                        </p:tgtEl>
                                        <p:attrNameLst>
                                          <p:attrName>ppt_x</p:attrName>
                                          <p:attrName>ppt_y</p:attrName>
                                        </p:attrNameLst>
                                      </p:cBhvr>
                                      <p:rCtr x="1432" y="0"/>
                                    </p:animMotion>
                                  </p:childTnLst>
                                </p:cTn>
                              </p:par>
                              <p:par>
                                <p:cTn id="170" presetID="1" presetClass="exit" presetSubtype="0" fill="hold" grpId="2" nodeType="withEffect">
                                  <p:stCondLst>
                                    <p:cond delay="0"/>
                                  </p:stCondLst>
                                  <p:childTnLst>
                                    <p:set>
                                      <p:cBhvr>
                                        <p:cTn id="171" dur="1" fill="hold">
                                          <p:stCondLst>
                                            <p:cond delay="0"/>
                                          </p:stCondLst>
                                        </p:cTn>
                                        <p:tgtEl>
                                          <p:spTgt spid="49"/>
                                        </p:tgtEl>
                                        <p:attrNameLst>
                                          <p:attrName>style.visibility</p:attrName>
                                        </p:attrNameLst>
                                      </p:cBhvr>
                                      <p:to>
                                        <p:strVal val="hidden"/>
                                      </p:to>
                                    </p:set>
                                  </p:childTnLst>
                                </p:cTn>
                              </p:par>
                              <p:par>
                                <p:cTn id="172" presetID="6" presetClass="emph" presetSubtype="0" accel="50000" decel="50000" fill="hold" grpId="6" nodeType="withEffect">
                                  <p:stCondLst>
                                    <p:cond delay="0"/>
                                  </p:stCondLst>
                                  <p:childTnLst>
                                    <p:animScale>
                                      <p:cBhvr>
                                        <p:cTn id="173" dur="200" fill="hold"/>
                                        <p:tgtEl>
                                          <p:spTgt spid="35"/>
                                        </p:tgtEl>
                                      </p:cBhvr>
                                      <p:by x="0" y="100000"/>
                                    </p:animScale>
                                  </p:childTnLst>
                                </p:cTn>
                              </p:par>
                              <p:par>
                                <p:cTn id="174" presetID="6" presetClass="emph" presetSubtype="0" accel="50000" decel="50000" fill="hold" grpId="7" nodeType="withEffect">
                                  <p:stCondLst>
                                    <p:cond delay="0"/>
                                  </p:stCondLst>
                                  <p:childTnLst>
                                    <p:animScale>
                                      <p:cBhvr>
                                        <p:cTn id="175" dur="200" fill="hold"/>
                                        <p:tgtEl>
                                          <p:spTgt spid="35"/>
                                        </p:tgtEl>
                                      </p:cBhvr>
                                      <p:by x="126000" y="126000"/>
                                    </p:animScale>
                                  </p:childTnLst>
                                </p:cTn>
                              </p:par>
                              <p:par>
                                <p:cTn id="176" presetID="10" presetClass="entr" presetSubtype="0" fill="hold" nodeType="withEffect">
                                  <p:stCondLst>
                                    <p:cond delay="400"/>
                                  </p:stCondLst>
                                  <p:childTnLst>
                                    <p:set>
                                      <p:cBhvr>
                                        <p:cTn id="177" dur="1" fill="hold">
                                          <p:stCondLst>
                                            <p:cond delay="0"/>
                                          </p:stCondLst>
                                        </p:cTn>
                                        <p:tgtEl>
                                          <p:spTgt spid="38"/>
                                        </p:tgtEl>
                                        <p:attrNameLst>
                                          <p:attrName>style.visibility</p:attrName>
                                        </p:attrNameLst>
                                      </p:cBhvr>
                                      <p:to>
                                        <p:strVal val="visible"/>
                                      </p:to>
                                    </p:set>
                                    <p:animEffect transition="in" filter="fade">
                                      <p:cBhvr>
                                        <p:cTn id="178" dur="1000"/>
                                        <p:tgtEl>
                                          <p:spTgt spid="38"/>
                                        </p:tgtEl>
                                      </p:cBhvr>
                                    </p:animEffect>
                                  </p:childTnLst>
                                </p:cTn>
                              </p:par>
                              <p:par>
                                <p:cTn id="179" presetID="63" presetClass="path" presetSubtype="0" decel="100000" fill="hold" nodeType="withEffect">
                                  <p:stCondLst>
                                    <p:cond delay="400"/>
                                  </p:stCondLst>
                                  <p:childTnLst>
                                    <p:animMotion origin="layout" path="M -0.02412 -2.35588E-6 L -2.84146E-6 -2.35588E-6 " pathEditMode="relative" rAng="0" ptsTypes="AA">
                                      <p:cBhvr>
                                        <p:cTn id="180" dur="1000" fill="hold"/>
                                        <p:tgtEl>
                                          <p:spTgt spid="38"/>
                                        </p:tgtEl>
                                        <p:attrNameLst>
                                          <p:attrName>ppt_x</p:attrName>
                                          <p:attrName>ppt_y</p:attrName>
                                        </p:attrNameLst>
                                      </p:cBhvr>
                                      <p:rCtr x="1200" y="0"/>
                                    </p:animMotion>
                                  </p:childTnLst>
                                </p:cTn>
                              </p:par>
                              <p:par>
                                <p:cTn id="181" presetID="6" presetClass="emph" presetSubtype="0" accel="100000" autoRev="1" fill="hold" nodeType="withEffect">
                                  <p:stCondLst>
                                    <p:cond delay="0"/>
                                  </p:stCondLst>
                                  <p:childTnLst>
                                    <p:animScale>
                                      <p:cBhvr>
                                        <p:cTn id="182" dur="500" fill="hold"/>
                                        <p:tgtEl>
                                          <p:spTgt spid="38"/>
                                        </p:tgtEl>
                                      </p:cBhvr>
                                      <p:by x="92000" y="92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3" grpId="2" animBg="1"/>
      <p:bldP spid="3" grpId="3" animBg="1"/>
      <p:bldP spid="3" grpId="4" animBg="1"/>
      <p:bldP spid="4" grpId="0" animBg="1"/>
      <p:bldP spid="4" grpId="1" animBg="1"/>
      <p:bldP spid="4" grpId="2" animBg="1"/>
      <p:bldP spid="4" grpId="3" animBg="1"/>
      <p:bldP spid="4" grpId="4" animBg="1"/>
      <p:bldP spid="5" grpId="0" animBg="1"/>
      <p:bldP spid="5" grpId="1" animBg="1"/>
      <p:bldP spid="5" grpId="2" animBg="1"/>
      <p:bldP spid="5" grpId="3" animBg="1"/>
      <p:bldP spid="5" grpId="4" animBg="1"/>
      <p:bldP spid="50" grpId="0" animBg="1"/>
      <p:bldP spid="50" grpId="1" animBg="1"/>
      <p:bldP spid="50" grpId="2" animBg="1"/>
      <p:bldP spid="50" grpId="3" animBg="1"/>
      <p:bldP spid="50" grpId="4" animBg="1"/>
      <p:bldP spid="51" grpId="0" animBg="1"/>
      <p:bldP spid="51" grpId="1" animBg="1"/>
      <p:bldP spid="51" grpId="2" animBg="1"/>
      <p:bldP spid="51" grpId="3" animBg="1"/>
      <p:bldP spid="51" grpId="4" animBg="1"/>
      <p:bldP spid="51" grpId="5" animBg="1"/>
      <p:bldP spid="49" grpId="0" animBg="1"/>
      <p:bldP spid="49" grpId="1" animBg="1"/>
      <p:bldP spid="49" grpId="2" animBg="1"/>
      <p:bldP spid="61" grpId="0" animBg="1"/>
      <p:bldP spid="61" grpId="1" animBg="1"/>
      <p:bldP spid="61" grpId="2" animBg="1"/>
      <p:bldP spid="61" grpId="3" animBg="1"/>
      <p:bldP spid="61" grpId="4" animBg="1"/>
      <p:bldP spid="61" grpId="5" animBg="1"/>
      <p:bldP spid="35" grpId="0" animBg="1"/>
      <p:bldP spid="35" grpId="1" animBg="1"/>
      <p:bldP spid="35" grpId="2" animBg="1"/>
      <p:bldP spid="35" grpId="3" animBg="1"/>
      <p:bldP spid="35" grpId="4" animBg="1"/>
      <p:bldP spid="35" grpId="5" animBg="1"/>
      <p:bldP spid="35" grpId="6" animBg="1"/>
      <p:bldP spid="35" grpId="7" animBg="1"/>
      <p:bldP spid="6" grpId="0" animBg="1"/>
      <p:bldP spid="6" grpId="1" animBg="1"/>
      <p:bldP spid="89" grpId="0"/>
      <p:bldP spid="89" grpId="1"/>
      <p:bldP spid="89" grpId="2"/>
      <p:bldP spid="89" grpId="3"/>
      <p:bldP spid="89" grpId="4"/>
      <p:bldP spid="90" grpId="0"/>
      <p:bldP spid="90" grpId="1"/>
      <p:bldP spid="90" grpId="2"/>
      <p:bldP spid="90" grpId="3"/>
      <p:bldP spid="90" grpId="4"/>
      <p:bldP spid="44" grpId="0"/>
      <p:bldP spid="44" grpId="1"/>
      <p:bldP spid="44" grpId="2"/>
      <p:bldP spid="44" grpId="3"/>
      <p:bldP spid="44" grpId="4"/>
      <p:bldP spid="36" grpId="0" animBg="1"/>
      <p:bldP spid="36" grpId="1" animBg="1"/>
      <p:bldP spid="36" grpId="2" animBg="1"/>
      <p:bldP spid="36" grpId="3" animBg="1"/>
      <p:bldP spid="36" grpId="4" animBg="1"/>
      <p:bldP spid="36" grpId="5" animBg="1"/>
      <p:bldP spid="37" grpId="0"/>
      <p:bldP spid="37" grpId="1"/>
      <p:bldP spid="37" grpId="2"/>
      <p:bldP spid="37" grpId="3"/>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Oval 16"/>
          <p:cNvSpPr/>
          <p:nvPr/>
        </p:nvSpPr>
        <p:spPr bwMode="gray">
          <a:xfrm>
            <a:off x="1148233" y="919194"/>
            <a:ext cx="2115629" cy="2115629"/>
          </a:xfrm>
          <a:prstGeom prst="ellipse">
            <a:avLst/>
          </a:prstGeom>
          <a:solidFill>
            <a:srgbClr val="3756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1818"/>
            <a:endParaRPr lang="en-US" sz="1770" dirty="0">
              <a:solidFill>
                <a:srgbClr val="FFFFFF"/>
              </a:solidFill>
            </a:endParaRPr>
          </a:p>
        </p:txBody>
      </p:sp>
      <p:sp>
        <p:nvSpPr>
          <p:cNvPr id="18" name="Oval 17"/>
          <p:cNvSpPr/>
          <p:nvPr/>
        </p:nvSpPr>
        <p:spPr bwMode="gray">
          <a:xfrm>
            <a:off x="1514019" y="1284980"/>
            <a:ext cx="1384057" cy="1384057"/>
          </a:xfrm>
          <a:prstGeom prst="ellipse">
            <a:avLst/>
          </a:prstGeom>
          <a:solidFill>
            <a:srgbClr val="3E6B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1818"/>
            <a:endParaRPr lang="en-US" sz="1770" dirty="0">
              <a:solidFill>
                <a:srgbClr val="FFFFFF"/>
              </a:solidFill>
            </a:endParaRPr>
          </a:p>
        </p:txBody>
      </p:sp>
      <p:pic>
        <p:nvPicPr>
          <p:cNvPr id="16" name="Picture 15"/>
          <p:cNvPicPr>
            <a:picLocks noChangeAspect="1"/>
          </p:cNvPicPr>
          <p:nvPr/>
        </p:nvPicPr>
        <p:blipFill>
          <a:blip r:embed="rId3"/>
          <a:stretch>
            <a:fillRect/>
          </a:stretch>
        </p:blipFill>
        <p:spPr bwMode="gray">
          <a:xfrm>
            <a:off x="1657957" y="1594197"/>
            <a:ext cx="1085280" cy="676334"/>
          </a:xfrm>
          <a:prstGeom prst="rect">
            <a:avLst/>
          </a:prstGeom>
        </p:spPr>
      </p:pic>
      <p:pic>
        <p:nvPicPr>
          <p:cNvPr id="2" name="Picture 1"/>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bwMode="gray">
          <a:xfrm>
            <a:off x="2321" y="3034824"/>
            <a:ext cx="4231818" cy="3221150"/>
          </a:xfrm>
          <a:prstGeom prst="rect">
            <a:avLst/>
          </a:prstGeom>
        </p:spPr>
      </p:pic>
      <p:pic>
        <p:nvPicPr>
          <p:cNvPr id="4" name="Picture 3"/>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bwMode="gray">
          <a:xfrm>
            <a:off x="74934" y="3475722"/>
            <a:ext cx="4159205" cy="1513451"/>
          </a:xfrm>
          <a:prstGeom prst="rect">
            <a:avLst/>
          </a:prstGeom>
        </p:spPr>
      </p:pic>
      <p:pic>
        <p:nvPicPr>
          <p:cNvPr id="5" name="Picture 4"/>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bwMode="gray">
          <a:xfrm>
            <a:off x="136070" y="3111790"/>
            <a:ext cx="3636220" cy="1008812"/>
          </a:xfrm>
          <a:prstGeom prst="rect">
            <a:avLst/>
          </a:prstGeom>
        </p:spPr>
      </p:pic>
      <p:pic>
        <p:nvPicPr>
          <p:cNvPr id="6" name="Picture 5"/>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bwMode="gray">
          <a:xfrm>
            <a:off x="136069" y="2275778"/>
            <a:ext cx="4118929" cy="1779854"/>
          </a:xfrm>
          <a:prstGeom prst="rect">
            <a:avLst/>
          </a:prstGeom>
        </p:spPr>
      </p:pic>
      <p:sp>
        <p:nvSpPr>
          <p:cNvPr id="23" name="TextBox 22"/>
          <p:cNvSpPr txBox="1"/>
          <p:nvPr/>
        </p:nvSpPr>
        <p:spPr>
          <a:xfrm>
            <a:off x="4567585" y="887313"/>
            <a:ext cx="7299504" cy="1149918"/>
          </a:xfrm>
          <a:prstGeom prst="rect">
            <a:avLst/>
          </a:prstGeom>
          <a:noFill/>
        </p:spPr>
        <p:txBody>
          <a:bodyPr wrap="square" lIns="182854" tIns="146283" rIns="182854" bIns="182854" rtlCol="0" anchor="t">
            <a:noAutofit/>
          </a:bodyPr>
          <a:lstStyle/>
          <a:p>
            <a:pPr defTabSz="577881"/>
            <a:r>
              <a:rPr lang="en-US" sz="3999" dirty="0">
                <a:solidFill>
                  <a:srgbClr val="99CA53"/>
                </a:solidFill>
                <a:latin typeface="Segoe UI Light" panose="020B0502040204020203" pitchFamily="34" charset="0"/>
                <a:cs typeface="Segoe UI Light" panose="020B0502040204020203" pitchFamily="34" charset="0"/>
              </a:rPr>
              <a:t>Explore</a:t>
            </a:r>
            <a:r>
              <a:rPr lang="en-US" sz="3999"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rPr>
              <a:t> our </a:t>
            </a:r>
            <a:r>
              <a:rPr lang="en-US" sz="3999" dirty="0" smtClean="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rPr>
              <a:t>MSDN Library</a:t>
            </a:r>
            <a:endParaRPr lang="en-US" sz="3999"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a:p>
            <a:pPr marL="52388" lvl="1" defTabSz="577881"/>
            <a:r>
              <a:rPr lang="en-US" sz="2000" dirty="0" smtClean="0">
                <a:gradFill>
                  <a:gsLst>
                    <a:gs pos="0">
                      <a:srgbClr val="FFFFFF"/>
                    </a:gs>
                    <a:gs pos="100000">
                      <a:srgbClr val="FFFFFF"/>
                    </a:gs>
                  </a:gsLst>
                  <a:lin ang="5400000" scaled="0"/>
                </a:gradFill>
                <a:cs typeface="Segoe UI" panose="020B0502040204020203" pitchFamily="34" charset="0"/>
              </a:rPr>
              <a:t>http://dev.office.com</a:t>
            </a:r>
            <a:endParaRPr lang="en-US" sz="3999" dirty="0">
              <a:solidFill>
                <a:srgbClr val="99CA53"/>
              </a:solidFill>
              <a:latin typeface="Segoe UI Light" panose="020B0502040204020203" pitchFamily="34" charset="0"/>
              <a:cs typeface="Segoe UI Light" panose="020B0502040204020203" pitchFamily="34" charset="0"/>
            </a:endParaRPr>
          </a:p>
        </p:txBody>
      </p:sp>
      <p:sp>
        <p:nvSpPr>
          <p:cNvPr id="3" name="TextBox 2"/>
          <p:cNvSpPr txBox="1"/>
          <p:nvPr/>
        </p:nvSpPr>
        <p:spPr>
          <a:xfrm>
            <a:off x="4567585" y="211462"/>
            <a:ext cx="4125116" cy="987920"/>
          </a:xfrm>
          <a:prstGeom prst="rect">
            <a:avLst/>
          </a:prstGeom>
          <a:noFill/>
        </p:spPr>
        <p:txBody>
          <a:bodyPr wrap="none" lIns="182854" tIns="146283" rIns="182854" bIns="146283" rtlCol="0">
            <a:spAutoFit/>
          </a:bodyPr>
          <a:lstStyle/>
          <a:p>
            <a:pPr defTabSz="932563">
              <a:lnSpc>
                <a:spcPct val="90000"/>
              </a:lnSpc>
              <a:spcAft>
                <a:spcPts val="600"/>
              </a:spcAft>
            </a:pPr>
            <a:r>
              <a:rPr lang="en-US" sz="5000" dirty="0">
                <a:gradFill>
                  <a:gsLst>
                    <a:gs pos="2917">
                      <a:srgbClr val="FFFFFF"/>
                    </a:gs>
                    <a:gs pos="30000">
                      <a:srgbClr val="FFFFFF"/>
                    </a:gs>
                  </a:gsLst>
                  <a:lin ang="5400000" scaled="0"/>
                </a:gradFill>
                <a:latin typeface="+mj-lt"/>
              </a:rPr>
              <a:t>Calls to </a:t>
            </a:r>
            <a:r>
              <a:rPr lang="en-US" sz="5000" dirty="0" smtClean="0">
                <a:gradFill>
                  <a:gsLst>
                    <a:gs pos="2917">
                      <a:srgbClr val="FFFFFF"/>
                    </a:gs>
                    <a:gs pos="30000">
                      <a:srgbClr val="FFFFFF"/>
                    </a:gs>
                  </a:gsLst>
                  <a:lin ang="5400000" scaled="0"/>
                </a:gradFill>
                <a:latin typeface="+mj-lt"/>
              </a:rPr>
              <a:t>action</a:t>
            </a:r>
            <a:endParaRPr lang="en-US" sz="5000" dirty="0">
              <a:gradFill>
                <a:gsLst>
                  <a:gs pos="2917">
                    <a:srgbClr val="FFFFFF"/>
                  </a:gs>
                  <a:gs pos="30000">
                    <a:srgbClr val="FFFFFF"/>
                  </a:gs>
                </a:gsLst>
                <a:lin ang="5400000" scaled="0"/>
              </a:gradFill>
              <a:latin typeface="+mj-lt"/>
            </a:endParaRPr>
          </a:p>
        </p:txBody>
      </p:sp>
      <p:sp>
        <p:nvSpPr>
          <p:cNvPr id="14" name="TextBox 13"/>
          <p:cNvSpPr txBox="1"/>
          <p:nvPr/>
        </p:nvSpPr>
        <p:spPr>
          <a:xfrm>
            <a:off x="4567585" y="5326062"/>
            <a:ext cx="7299504" cy="1260929"/>
          </a:xfrm>
          <a:prstGeom prst="rect">
            <a:avLst/>
          </a:prstGeom>
          <a:noFill/>
        </p:spPr>
        <p:txBody>
          <a:bodyPr wrap="square" lIns="182854" tIns="146283" rIns="182854" bIns="182854" rtlCol="0" anchor="t">
            <a:noAutofit/>
          </a:bodyPr>
          <a:lstStyle/>
          <a:p>
            <a:pPr defTabSz="577881">
              <a:spcBef>
                <a:spcPts val="2000"/>
              </a:spcBef>
            </a:pPr>
            <a:r>
              <a:rPr lang="en-US" sz="3999" dirty="0">
                <a:solidFill>
                  <a:srgbClr val="99CA53"/>
                </a:solidFill>
                <a:latin typeface="Segoe UI Light" panose="020B0502040204020203" pitchFamily="34" charset="0"/>
                <a:cs typeface="Segoe UI Light" panose="020B0502040204020203" pitchFamily="34" charset="0"/>
              </a:rPr>
              <a:t>Give </a:t>
            </a:r>
            <a:r>
              <a:rPr lang="en-US" sz="3999" b="1" dirty="0" smtClean="0">
                <a:latin typeface="Segoe UI Light" panose="020B0502040204020203" pitchFamily="34" charset="0"/>
                <a:cs typeface="Segoe UI Light" panose="020B0502040204020203" pitchFamily="34" charset="0"/>
              </a:rPr>
              <a:t>Feedback</a:t>
            </a:r>
            <a:r>
              <a:rPr lang="en-US" sz="3999" dirty="0" smtClean="0">
                <a:latin typeface="Segoe UI Light" panose="020B0502040204020203" pitchFamily="34" charset="0"/>
                <a:cs typeface="Segoe UI Light" panose="020B0502040204020203" pitchFamily="34" charset="0"/>
              </a:rPr>
              <a:t> </a:t>
            </a:r>
            <a:r>
              <a:rPr lang="en-US" sz="3999" dirty="0" smtClean="0">
                <a:solidFill>
                  <a:srgbClr val="99CA53"/>
                </a:solidFill>
                <a:latin typeface="Segoe UI Light" panose="020B0502040204020203" pitchFamily="34" charset="0"/>
                <a:cs typeface="Segoe UI Light" panose="020B0502040204020203" pitchFamily="34" charset="0"/>
              </a:rPr>
              <a:t/>
            </a:r>
            <a:br>
              <a:rPr lang="en-US" sz="3999" dirty="0" smtClean="0">
                <a:solidFill>
                  <a:srgbClr val="99CA53"/>
                </a:solidFill>
                <a:latin typeface="Segoe UI Light" panose="020B0502040204020203" pitchFamily="34" charset="0"/>
                <a:cs typeface="Segoe UI Light" panose="020B0502040204020203" pitchFamily="34" charset="0"/>
              </a:rPr>
            </a:br>
            <a:r>
              <a:rPr lang="en-US" sz="2000" dirty="0" smtClean="0">
                <a:gradFill>
                  <a:gsLst>
                    <a:gs pos="0">
                      <a:srgbClr val="FFFFFF"/>
                    </a:gs>
                    <a:gs pos="100000">
                      <a:srgbClr val="FFFFFF"/>
                    </a:gs>
                  </a:gsLst>
                  <a:lin ang="5400000" scaled="0"/>
                </a:gradFill>
                <a:cs typeface="Segoe UI" panose="020B0502040204020203" pitchFamily="34" charset="0"/>
              </a:rPr>
              <a:t>Drive our </a:t>
            </a:r>
            <a:r>
              <a:rPr lang="en-US" sz="2000" dirty="0">
                <a:gradFill>
                  <a:gsLst>
                    <a:gs pos="0">
                      <a:srgbClr val="FFFFFF"/>
                    </a:gs>
                    <a:gs pos="100000">
                      <a:srgbClr val="FFFFFF"/>
                    </a:gs>
                  </a:gsLst>
                  <a:lin ang="5400000" scaled="0"/>
                </a:gradFill>
                <a:cs typeface="Segoe UI" panose="020B0502040204020203" pitchFamily="34" charset="0"/>
              </a:rPr>
              <a:t>roadmap http://aka.ms/OfficeDevFeedback</a:t>
            </a:r>
            <a:endParaRPr lang="en-US" sz="2040" dirty="0">
              <a:ea typeface="PMingLiU-ExtB" panose="02020500000000000000" pitchFamily="18" charset="-120"/>
              <a:cs typeface="Segoe UI Light" panose="020B0502040204020203" pitchFamily="34" charset="0"/>
            </a:endParaRPr>
          </a:p>
        </p:txBody>
      </p:sp>
      <p:sp>
        <p:nvSpPr>
          <p:cNvPr id="15" name="TextBox 14"/>
          <p:cNvSpPr txBox="1"/>
          <p:nvPr/>
        </p:nvSpPr>
        <p:spPr>
          <a:xfrm>
            <a:off x="4567585" y="4046274"/>
            <a:ext cx="7299504" cy="1260929"/>
          </a:xfrm>
          <a:prstGeom prst="rect">
            <a:avLst/>
          </a:prstGeom>
          <a:noFill/>
        </p:spPr>
        <p:txBody>
          <a:bodyPr wrap="square" lIns="182854" tIns="146283" rIns="182854" bIns="182854" rtlCol="0" anchor="t">
            <a:noAutofit/>
          </a:bodyPr>
          <a:lstStyle/>
          <a:p>
            <a:pPr marL="52388" lvl="1" defTabSz="577881"/>
            <a:r>
              <a:rPr lang="en-US" sz="3999" dirty="0" smtClean="0">
                <a:solidFill>
                  <a:srgbClr val="99CA53"/>
                </a:solidFill>
                <a:latin typeface="Segoe UI Light" panose="020B0502040204020203" pitchFamily="34" charset="0"/>
                <a:cs typeface="Segoe UI Light" panose="020B0502040204020203" pitchFamily="34" charset="0"/>
              </a:rPr>
              <a:t>Get </a:t>
            </a:r>
            <a:r>
              <a:rPr lang="en-US" sz="3999" dirty="0" smtClean="0">
                <a:latin typeface="Segoe UI Light" panose="020B0502040204020203" pitchFamily="34" charset="0"/>
                <a:cs typeface="Segoe UI Light" panose="020B0502040204020203" pitchFamily="34" charset="0"/>
              </a:rPr>
              <a:t>Answers</a:t>
            </a:r>
            <a:endParaRPr lang="en-US" sz="3999" dirty="0">
              <a:latin typeface="Segoe UI Light" panose="020B0502040204020203" pitchFamily="34" charset="0"/>
              <a:cs typeface="Segoe UI Light" panose="020B0502040204020203" pitchFamily="34" charset="0"/>
            </a:endParaRPr>
          </a:p>
          <a:p>
            <a:pPr marL="52388" lvl="1" defTabSz="577881"/>
            <a:r>
              <a:rPr lang="en-US" sz="2000" dirty="0" smtClean="0">
                <a:gradFill>
                  <a:gsLst>
                    <a:gs pos="0">
                      <a:schemeClr val="tx1"/>
                    </a:gs>
                    <a:gs pos="100000">
                      <a:schemeClr val="tx1"/>
                    </a:gs>
                  </a:gsLst>
                  <a:lin ang="5400000" scaled="1"/>
                </a:gradFill>
                <a:cs typeface="Segoe UI" panose="020B0502040204020203" pitchFamily="34" charset="0"/>
              </a:rPr>
              <a:t>http://aka.ms/AskSharePoint</a:t>
            </a:r>
          </a:p>
          <a:p>
            <a:pPr marL="52388" lvl="1" defTabSz="577881"/>
            <a:r>
              <a:rPr lang="en-US" sz="2000" dirty="0" smtClean="0">
                <a:gradFill>
                  <a:gsLst>
                    <a:gs pos="0">
                      <a:schemeClr val="tx1"/>
                    </a:gs>
                    <a:gs pos="100000">
                      <a:schemeClr val="tx1"/>
                    </a:gs>
                  </a:gsLst>
                  <a:lin ang="5400000" scaled="1"/>
                </a:gradFill>
                <a:cs typeface="Segoe UI" panose="020B0502040204020203" pitchFamily="34" charset="0"/>
              </a:rPr>
              <a:t>http://aka.ms/AskOffice</a:t>
            </a:r>
            <a:r>
              <a:rPr lang="en-US" sz="2040" dirty="0">
                <a:solidFill>
                  <a:srgbClr val="FFFFFF"/>
                </a:solidFill>
                <a:cs typeface="Segoe UI" panose="020B0502040204020203" pitchFamily="34" charset="0"/>
              </a:rPr>
              <a:t/>
            </a:r>
            <a:br>
              <a:rPr lang="en-US" sz="2040" dirty="0">
                <a:solidFill>
                  <a:srgbClr val="FFFFFF"/>
                </a:solidFill>
                <a:cs typeface="Segoe UI" panose="020B0502040204020203" pitchFamily="34" charset="0"/>
              </a:rPr>
            </a:br>
            <a:endParaRPr lang="en-US" sz="3999" dirty="0">
              <a:solidFill>
                <a:srgbClr val="99CA53"/>
              </a:solidFill>
              <a:latin typeface="Segoe UI Light" panose="020B0502040204020203" pitchFamily="34" charset="0"/>
              <a:cs typeface="Segoe UI Light" panose="020B0502040204020203" pitchFamily="34" charset="0"/>
            </a:endParaRPr>
          </a:p>
        </p:txBody>
      </p:sp>
      <p:sp>
        <p:nvSpPr>
          <p:cNvPr id="19" name="TextBox 18"/>
          <p:cNvSpPr txBox="1"/>
          <p:nvPr/>
        </p:nvSpPr>
        <p:spPr>
          <a:xfrm>
            <a:off x="4567585" y="1962652"/>
            <a:ext cx="7299504" cy="1116390"/>
          </a:xfrm>
          <a:prstGeom prst="rect">
            <a:avLst/>
          </a:prstGeom>
          <a:noFill/>
        </p:spPr>
        <p:txBody>
          <a:bodyPr wrap="square" lIns="182854" tIns="146283" rIns="182854" bIns="182854" rtlCol="0" anchor="t">
            <a:noAutofit/>
          </a:bodyPr>
          <a:lstStyle/>
          <a:p>
            <a:pPr defTabSz="577881"/>
            <a:r>
              <a:rPr lang="en-US" sz="3999" dirty="0" smtClean="0">
                <a:solidFill>
                  <a:srgbClr val="99CA53"/>
                </a:solidFill>
                <a:latin typeface="Segoe UI Light" panose="020B0502040204020203" pitchFamily="34" charset="0"/>
                <a:cs typeface="Segoe UI Light" panose="020B0502040204020203" pitchFamily="34" charset="0"/>
              </a:rPr>
              <a:t>Play</a:t>
            </a:r>
            <a:r>
              <a:rPr lang="en-US" sz="3999" dirty="0" smtClean="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rPr>
              <a:t> with our code samples</a:t>
            </a:r>
            <a:r>
              <a:rPr lang="en-US" sz="3999"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rPr>
              <a:t/>
            </a:r>
            <a:br>
              <a:rPr lang="en-US" sz="3999"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rPr>
            </a:br>
            <a:r>
              <a:rPr lang="en-US" sz="2000" dirty="0">
                <a:gradFill>
                  <a:gsLst>
                    <a:gs pos="0">
                      <a:srgbClr val="FFFFFF"/>
                    </a:gs>
                    <a:gs pos="100000">
                      <a:srgbClr val="FFFFFF"/>
                    </a:gs>
                  </a:gsLst>
                  <a:lin ang="5400000" scaled="0"/>
                </a:gradFill>
                <a:cs typeface="Segoe UI" panose="020B0502040204020203" pitchFamily="34" charset="0"/>
              </a:rPr>
              <a:t>http://aka.ms/OfficeDevSamples</a:t>
            </a:r>
          </a:p>
        </p:txBody>
      </p:sp>
      <p:sp>
        <p:nvSpPr>
          <p:cNvPr id="20" name="TextBox 19"/>
          <p:cNvSpPr txBox="1"/>
          <p:nvPr/>
        </p:nvSpPr>
        <p:spPr>
          <a:xfrm>
            <a:off x="4567585" y="3004463"/>
            <a:ext cx="7299504" cy="1116390"/>
          </a:xfrm>
          <a:prstGeom prst="rect">
            <a:avLst/>
          </a:prstGeom>
          <a:noFill/>
        </p:spPr>
        <p:txBody>
          <a:bodyPr wrap="square" lIns="182854" tIns="146283" rIns="182854" bIns="182854" rtlCol="0" anchor="t">
            <a:noAutofit/>
          </a:bodyPr>
          <a:lstStyle/>
          <a:p>
            <a:pPr defTabSz="577881"/>
            <a:r>
              <a:rPr lang="en-US" sz="3999" dirty="0" smtClean="0">
                <a:solidFill>
                  <a:srgbClr val="99CA53"/>
                </a:solidFill>
                <a:latin typeface="Segoe UI Light" panose="020B0502040204020203" pitchFamily="34" charset="0"/>
                <a:cs typeface="Segoe UI Light" panose="020B0502040204020203" pitchFamily="34" charset="0"/>
              </a:rPr>
              <a:t>Follow </a:t>
            </a:r>
            <a:r>
              <a:rPr lang="en-US" sz="3999" dirty="0" smtClean="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rPr>
              <a:t>our Patterns &amp; Practices</a:t>
            </a:r>
            <a:r>
              <a:rPr lang="en-US" sz="3999"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rPr>
              <a:t/>
            </a:r>
            <a:br>
              <a:rPr lang="en-US" sz="3999"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rPr>
            </a:br>
            <a:r>
              <a:rPr lang="en-US" sz="2000" dirty="0">
                <a:gradFill>
                  <a:gsLst>
                    <a:gs pos="0">
                      <a:srgbClr val="FFFFFF"/>
                    </a:gs>
                    <a:gs pos="100000">
                      <a:srgbClr val="FFFFFF"/>
                    </a:gs>
                  </a:gsLst>
                  <a:lin ang="5400000" scaled="0"/>
                </a:gradFill>
                <a:cs typeface="Segoe UI" panose="020B0502040204020203" pitchFamily="34" charset="0"/>
              </a:rPr>
              <a:t>http://aka.ms/OfficeDevPnP</a:t>
            </a:r>
          </a:p>
        </p:txBody>
      </p:sp>
      <p:sp>
        <p:nvSpPr>
          <p:cNvPr id="7" name="Title 6"/>
          <p:cNvSpPr>
            <a:spLocks noGrp="1"/>
          </p:cNvSpPr>
          <p:nvPr>
            <p:ph type="title"/>
          </p:nvPr>
        </p:nvSpPr>
        <p:spPr/>
        <p:txBody>
          <a:bodyPr/>
          <a:lstStyle/>
          <a:p>
            <a:endParaRPr lang="en-US"/>
          </a:p>
        </p:txBody>
      </p:sp>
    </p:spTree>
    <p:extLst>
      <p:ext uri="{BB962C8B-B14F-4D97-AF65-F5344CB8AC3E}">
        <p14:creationId xmlns:p14="http://schemas.microsoft.com/office/powerpoint/2010/main" val="2724288432"/>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1000"/>
                                        <p:tgtEl>
                                          <p:spTgt spid="23"/>
                                        </p:tgtEl>
                                      </p:cBhvr>
                                    </p:animEffect>
                                  </p:childTnLst>
                                </p:cTn>
                              </p:par>
                              <p:par>
                                <p:cTn id="8" presetID="63" presetClass="path" presetSubtype="0" decel="100000" fill="hold" grpId="1" nodeType="withEffect">
                                  <p:stCondLst>
                                    <p:cond delay="0"/>
                                  </p:stCondLst>
                                  <p:childTnLst>
                                    <p:animMotion origin="layout" path="M -0.02413 -3.13663E-6 L 2.73168E-7 -3.13663E-6 " pathEditMode="relative" rAng="0" ptsTypes="AA">
                                      <p:cBhvr>
                                        <p:cTn id="9" dur="1000" fill="hold"/>
                                        <p:tgtEl>
                                          <p:spTgt spid="23"/>
                                        </p:tgtEl>
                                        <p:attrNameLst>
                                          <p:attrName>ppt_x</p:attrName>
                                          <p:attrName>ppt_y</p:attrName>
                                        </p:attrNameLst>
                                      </p:cBhvr>
                                      <p:rCtr x="1200" y="0"/>
                                    </p:animMotion>
                                  </p:childTnLst>
                                </p:cTn>
                              </p:par>
                              <p:par>
                                <p:cTn id="10" presetID="10" presetClass="entr" presetSubtype="0" fill="hold" grpId="0" nodeType="withEffect">
                                  <p:stCondLst>
                                    <p:cond delay="25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1000"/>
                                        <p:tgtEl>
                                          <p:spTgt spid="14"/>
                                        </p:tgtEl>
                                      </p:cBhvr>
                                    </p:animEffect>
                                  </p:childTnLst>
                                </p:cTn>
                              </p:par>
                              <p:par>
                                <p:cTn id="13" presetID="63" presetClass="path" presetSubtype="0" decel="100000" fill="hold" grpId="1" nodeType="withEffect">
                                  <p:stCondLst>
                                    <p:cond delay="250"/>
                                  </p:stCondLst>
                                  <p:childTnLst>
                                    <p:animMotion origin="layout" path="M -0.02413 4.78438E-6 L 2.73168E-7 4.78438E-6 " pathEditMode="relative" rAng="0" ptsTypes="AA">
                                      <p:cBhvr>
                                        <p:cTn id="14" dur="1000" fill="hold"/>
                                        <p:tgtEl>
                                          <p:spTgt spid="14"/>
                                        </p:tgtEl>
                                        <p:attrNameLst>
                                          <p:attrName>ppt_x</p:attrName>
                                          <p:attrName>ppt_y</p:attrName>
                                        </p:attrNameLst>
                                      </p:cBhvr>
                                      <p:rCtr x="1200" y="0"/>
                                    </p:animMotion>
                                  </p:childTnLst>
                                </p:cTn>
                              </p:par>
                              <p:par>
                                <p:cTn id="15" presetID="10" presetClass="entr" presetSubtype="0" fill="hold" nodeType="withEffect">
                                  <p:stCondLst>
                                    <p:cond delay="75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1000"/>
                                        <p:tgtEl>
                                          <p:spTgt spid="2"/>
                                        </p:tgtEl>
                                      </p:cBhvr>
                                    </p:animEffect>
                                  </p:childTnLst>
                                </p:cTn>
                              </p:par>
                              <p:par>
                                <p:cTn id="18" presetID="63" presetClass="path" presetSubtype="0" decel="100000" fill="hold" nodeType="withEffect">
                                  <p:stCondLst>
                                    <p:cond delay="750"/>
                                  </p:stCondLst>
                                  <p:childTnLst>
                                    <p:animMotion origin="layout" path="M -0.02409 1.50289E-6 L -4.16667E-7 1.50289E-6 " pathEditMode="relative" rAng="0" ptsTypes="AA">
                                      <p:cBhvr>
                                        <p:cTn id="19" dur="1000" fill="hold"/>
                                        <p:tgtEl>
                                          <p:spTgt spid="2"/>
                                        </p:tgtEl>
                                        <p:attrNameLst>
                                          <p:attrName>ppt_x</p:attrName>
                                          <p:attrName>ppt_y</p:attrName>
                                        </p:attrNameLst>
                                      </p:cBhvr>
                                      <p:rCtr x="1198" y="0"/>
                                    </p:animMotion>
                                  </p:childTnLst>
                                </p:cTn>
                              </p:par>
                              <p:par>
                                <p:cTn id="20" presetID="10" presetClass="entr" presetSubtype="0" fill="hold" nodeType="withEffect">
                                  <p:stCondLst>
                                    <p:cond delay="75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2000"/>
                                        <p:tgtEl>
                                          <p:spTgt spid="4"/>
                                        </p:tgtEl>
                                      </p:cBhvr>
                                    </p:animEffect>
                                  </p:childTnLst>
                                </p:cTn>
                              </p:par>
                              <p:par>
                                <p:cTn id="23" presetID="10" presetClass="entr" presetSubtype="0" fill="hold" nodeType="withEffect">
                                  <p:stCondLst>
                                    <p:cond delay="40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2000"/>
                                        <p:tgtEl>
                                          <p:spTgt spid="6"/>
                                        </p:tgtEl>
                                      </p:cBhvr>
                                    </p:animEffect>
                                  </p:childTnLst>
                                </p:cTn>
                              </p:par>
                              <p:par>
                                <p:cTn id="26" presetID="10" presetClass="entr" presetSubtype="0" fill="hold" nodeType="withEffect">
                                  <p:stCondLst>
                                    <p:cond delay="800"/>
                                  </p:stCondLst>
                                  <p:childTnLst>
                                    <p:set>
                                      <p:cBhvr>
                                        <p:cTn id="27" dur="1" fill="hold">
                                          <p:stCondLst>
                                            <p:cond delay="0"/>
                                          </p:stCondLst>
                                        </p:cTn>
                                        <p:tgtEl>
                                          <p:spTgt spid="5"/>
                                        </p:tgtEl>
                                        <p:attrNameLst>
                                          <p:attrName>style.visibility</p:attrName>
                                        </p:attrNameLst>
                                      </p:cBhvr>
                                      <p:to>
                                        <p:strVal val="visible"/>
                                      </p:to>
                                    </p:set>
                                    <p:animEffect transition="in" filter="fade">
                                      <p:cBhvr>
                                        <p:cTn id="28" dur="2000"/>
                                        <p:tgtEl>
                                          <p:spTgt spid="5"/>
                                        </p:tgtEl>
                                      </p:cBhvr>
                                    </p:animEffect>
                                  </p:childTnLst>
                                </p:cTn>
                              </p:par>
                              <p:par>
                                <p:cTn id="29" presetID="53" presetClass="entr" presetSubtype="16" fill="hold" grpId="0" nodeType="withEffect">
                                  <p:stCondLst>
                                    <p:cond delay="800"/>
                                  </p:stCondLst>
                                  <p:childTnLst>
                                    <p:set>
                                      <p:cBhvr>
                                        <p:cTn id="30" dur="1" fill="hold">
                                          <p:stCondLst>
                                            <p:cond delay="0"/>
                                          </p:stCondLst>
                                        </p:cTn>
                                        <p:tgtEl>
                                          <p:spTgt spid="17"/>
                                        </p:tgtEl>
                                        <p:attrNameLst>
                                          <p:attrName>style.visibility</p:attrName>
                                        </p:attrNameLst>
                                      </p:cBhvr>
                                      <p:to>
                                        <p:strVal val="visible"/>
                                      </p:to>
                                    </p:set>
                                    <p:anim calcmode="lin" valueType="num">
                                      <p:cBhvr>
                                        <p:cTn id="31" dur="500" fill="hold"/>
                                        <p:tgtEl>
                                          <p:spTgt spid="17"/>
                                        </p:tgtEl>
                                        <p:attrNameLst>
                                          <p:attrName>ppt_w</p:attrName>
                                        </p:attrNameLst>
                                      </p:cBhvr>
                                      <p:tavLst>
                                        <p:tav tm="0">
                                          <p:val>
                                            <p:fltVal val="0"/>
                                          </p:val>
                                        </p:tav>
                                        <p:tav tm="100000">
                                          <p:val>
                                            <p:strVal val="#ppt_w"/>
                                          </p:val>
                                        </p:tav>
                                      </p:tavLst>
                                    </p:anim>
                                    <p:anim calcmode="lin" valueType="num">
                                      <p:cBhvr>
                                        <p:cTn id="32" dur="500" fill="hold"/>
                                        <p:tgtEl>
                                          <p:spTgt spid="17"/>
                                        </p:tgtEl>
                                        <p:attrNameLst>
                                          <p:attrName>ppt_h</p:attrName>
                                        </p:attrNameLst>
                                      </p:cBhvr>
                                      <p:tavLst>
                                        <p:tav tm="0">
                                          <p:val>
                                            <p:fltVal val="0"/>
                                          </p:val>
                                        </p:tav>
                                        <p:tav tm="100000">
                                          <p:val>
                                            <p:strVal val="#ppt_h"/>
                                          </p:val>
                                        </p:tav>
                                      </p:tavLst>
                                    </p:anim>
                                    <p:animEffect transition="in" filter="fade">
                                      <p:cBhvr>
                                        <p:cTn id="33" dur="500"/>
                                        <p:tgtEl>
                                          <p:spTgt spid="17"/>
                                        </p:tgtEl>
                                      </p:cBhvr>
                                    </p:animEffect>
                                  </p:childTnLst>
                                </p:cTn>
                              </p:par>
                              <p:par>
                                <p:cTn id="34" presetID="53" presetClass="entr" presetSubtype="16" fill="hold" grpId="0" nodeType="withEffect">
                                  <p:stCondLst>
                                    <p:cond delay="1000"/>
                                  </p:stCondLst>
                                  <p:childTnLst>
                                    <p:set>
                                      <p:cBhvr>
                                        <p:cTn id="35" dur="1" fill="hold">
                                          <p:stCondLst>
                                            <p:cond delay="0"/>
                                          </p:stCondLst>
                                        </p:cTn>
                                        <p:tgtEl>
                                          <p:spTgt spid="18"/>
                                        </p:tgtEl>
                                        <p:attrNameLst>
                                          <p:attrName>style.visibility</p:attrName>
                                        </p:attrNameLst>
                                      </p:cBhvr>
                                      <p:to>
                                        <p:strVal val="visible"/>
                                      </p:to>
                                    </p:set>
                                    <p:anim calcmode="lin" valueType="num">
                                      <p:cBhvr>
                                        <p:cTn id="36" dur="500" fill="hold"/>
                                        <p:tgtEl>
                                          <p:spTgt spid="18"/>
                                        </p:tgtEl>
                                        <p:attrNameLst>
                                          <p:attrName>ppt_w</p:attrName>
                                        </p:attrNameLst>
                                      </p:cBhvr>
                                      <p:tavLst>
                                        <p:tav tm="0">
                                          <p:val>
                                            <p:fltVal val="0"/>
                                          </p:val>
                                        </p:tav>
                                        <p:tav tm="100000">
                                          <p:val>
                                            <p:strVal val="#ppt_w"/>
                                          </p:val>
                                        </p:tav>
                                      </p:tavLst>
                                    </p:anim>
                                    <p:anim calcmode="lin" valueType="num">
                                      <p:cBhvr>
                                        <p:cTn id="37" dur="500" fill="hold"/>
                                        <p:tgtEl>
                                          <p:spTgt spid="18"/>
                                        </p:tgtEl>
                                        <p:attrNameLst>
                                          <p:attrName>ppt_h</p:attrName>
                                        </p:attrNameLst>
                                      </p:cBhvr>
                                      <p:tavLst>
                                        <p:tav tm="0">
                                          <p:val>
                                            <p:fltVal val="0"/>
                                          </p:val>
                                        </p:tav>
                                        <p:tav tm="100000">
                                          <p:val>
                                            <p:strVal val="#ppt_h"/>
                                          </p:val>
                                        </p:tav>
                                      </p:tavLst>
                                    </p:anim>
                                    <p:animEffect transition="in" filter="fade">
                                      <p:cBhvr>
                                        <p:cTn id="38" dur="500"/>
                                        <p:tgtEl>
                                          <p:spTgt spid="18"/>
                                        </p:tgtEl>
                                      </p:cBhvr>
                                    </p:animEffect>
                                  </p:childTnLst>
                                </p:cTn>
                              </p:par>
                              <p:par>
                                <p:cTn id="39" presetID="53" presetClass="entr" presetSubtype="16" fill="hold" nodeType="withEffect">
                                  <p:stCondLst>
                                    <p:cond delay="1200"/>
                                  </p:stCondLst>
                                  <p:childTnLst>
                                    <p:set>
                                      <p:cBhvr>
                                        <p:cTn id="40" dur="1" fill="hold">
                                          <p:stCondLst>
                                            <p:cond delay="0"/>
                                          </p:stCondLst>
                                        </p:cTn>
                                        <p:tgtEl>
                                          <p:spTgt spid="16"/>
                                        </p:tgtEl>
                                        <p:attrNameLst>
                                          <p:attrName>style.visibility</p:attrName>
                                        </p:attrNameLst>
                                      </p:cBhvr>
                                      <p:to>
                                        <p:strVal val="visible"/>
                                      </p:to>
                                    </p:set>
                                    <p:anim calcmode="lin" valueType="num">
                                      <p:cBhvr>
                                        <p:cTn id="41" dur="500" fill="hold"/>
                                        <p:tgtEl>
                                          <p:spTgt spid="16"/>
                                        </p:tgtEl>
                                        <p:attrNameLst>
                                          <p:attrName>ppt_w</p:attrName>
                                        </p:attrNameLst>
                                      </p:cBhvr>
                                      <p:tavLst>
                                        <p:tav tm="0">
                                          <p:val>
                                            <p:fltVal val="0"/>
                                          </p:val>
                                        </p:tav>
                                        <p:tav tm="100000">
                                          <p:val>
                                            <p:strVal val="#ppt_w"/>
                                          </p:val>
                                        </p:tav>
                                      </p:tavLst>
                                    </p:anim>
                                    <p:anim calcmode="lin" valueType="num">
                                      <p:cBhvr>
                                        <p:cTn id="42" dur="500" fill="hold"/>
                                        <p:tgtEl>
                                          <p:spTgt spid="16"/>
                                        </p:tgtEl>
                                        <p:attrNameLst>
                                          <p:attrName>ppt_h</p:attrName>
                                        </p:attrNameLst>
                                      </p:cBhvr>
                                      <p:tavLst>
                                        <p:tav tm="0">
                                          <p:val>
                                            <p:fltVal val="0"/>
                                          </p:val>
                                        </p:tav>
                                        <p:tav tm="100000">
                                          <p:val>
                                            <p:strVal val="#ppt_h"/>
                                          </p:val>
                                        </p:tav>
                                      </p:tavLst>
                                    </p:anim>
                                    <p:animEffect transition="in" filter="fade">
                                      <p:cBhvr>
                                        <p:cTn id="43" dur="500"/>
                                        <p:tgtEl>
                                          <p:spTgt spid="16"/>
                                        </p:tgtEl>
                                      </p:cBhvr>
                                    </p:animEffect>
                                  </p:childTnLst>
                                </p:cTn>
                              </p:par>
                              <p:par>
                                <p:cTn id="44" presetID="10" presetClass="entr" presetSubtype="0" fill="hold" grpId="0" nodeType="withEffect">
                                  <p:stCondLst>
                                    <p:cond delay="250"/>
                                  </p:stCondLst>
                                  <p:childTnLst>
                                    <p:set>
                                      <p:cBhvr>
                                        <p:cTn id="45" dur="1" fill="hold">
                                          <p:stCondLst>
                                            <p:cond delay="0"/>
                                          </p:stCondLst>
                                        </p:cTn>
                                        <p:tgtEl>
                                          <p:spTgt spid="15"/>
                                        </p:tgtEl>
                                        <p:attrNameLst>
                                          <p:attrName>style.visibility</p:attrName>
                                        </p:attrNameLst>
                                      </p:cBhvr>
                                      <p:to>
                                        <p:strVal val="visible"/>
                                      </p:to>
                                    </p:set>
                                    <p:animEffect transition="in" filter="fade">
                                      <p:cBhvr>
                                        <p:cTn id="46" dur="1000"/>
                                        <p:tgtEl>
                                          <p:spTgt spid="15"/>
                                        </p:tgtEl>
                                      </p:cBhvr>
                                    </p:animEffect>
                                  </p:childTnLst>
                                </p:cTn>
                              </p:par>
                              <p:par>
                                <p:cTn id="47" presetID="63" presetClass="path" presetSubtype="0" decel="100000" fill="hold" grpId="1" nodeType="withEffect">
                                  <p:stCondLst>
                                    <p:cond delay="250"/>
                                  </p:stCondLst>
                                  <p:childTnLst>
                                    <p:animMotion origin="layout" path="M -0.02413 -3.68134E-6 L 2.73168E-7 -3.68134E-6 " pathEditMode="relative" rAng="0" ptsTypes="AA">
                                      <p:cBhvr>
                                        <p:cTn id="48" dur="1000" fill="hold"/>
                                        <p:tgtEl>
                                          <p:spTgt spid="15"/>
                                        </p:tgtEl>
                                        <p:attrNameLst>
                                          <p:attrName>ppt_x</p:attrName>
                                          <p:attrName>ppt_y</p:attrName>
                                        </p:attrNameLst>
                                      </p:cBhvr>
                                      <p:rCtr x="1200" y="0"/>
                                    </p:animMotion>
                                  </p:childTnLst>
                                </p:cTn>
                              </p:par>
                              <p:par>
                                <p:cTn id="49" presetID="10" presetClass="entr" presetSubtype="0" fill="hold" grpId="0" nodeType="withEffect">
                                  <p:stCondLst>
                                    <p:cond delay="0"/>
                                  </p:stCondLst>
                                  <p:childTnLst>
                                    <p:set>
                                      <p:cBhvr>
                                        <p:cTn id="50" dur="1" fill="hold">
                                          <p:stCondLst>
                                            <p:cond delay="0"/>
                                          </p:stCondLst>
                                        </p:cTn>
                                        <p:tgtEl>
                                          <p:spTgt spid="19"/>
                                        </p:tgtEl>
                                        <p:attrNameLst>
                                          <p:attrName>style.visibility</p:attrName>
                                        </p:attrNameLst>
                                      </p:cBhvr>
                                      <p:to>
                                        <p:strVal val="visible"/>
                                      </p:to>
                                    </p:set>
                                    <p:animEffect transition="in" filter="fade">
                                      <p:cBhvr>
                                        <p:cTn id="51" dur="1000"/>
                                        <p:tgtEl>
                                          <p:spTgt spid="19"/>
                                        </p:tgtEl>
                                      </p:cBhvr>
                                    </p:animEffect>
                                  </p:childTnLst>
                                </p:cTn>
                              </p:par>
                              <p:par>
                                <p:cTn id="52" presetID="63" presetClass="path" presetSubtype="0" decel="100000" fill="hold" grpId="1" nodeType="withEffect">
                                  <p:stCondLst>
                                    <p:cond delay="0"/>
                                  </p:stCondLst>
                                  <p:childTnLst>
                                    <p:animMotion origin="layout" path="M -0.02413 2.38765E-6 L 2.73168E-7 2.38765E-6 " pathEditMode="relative" rAng="0" ptsTypes="AA">
                                      <p:cBhvr>
                                        <p:cTn id="53" dur="1000" fill="hold"/>
                                        <p:tgtEl>
                                          <p:spTgt spid="19"/>
                                        </p:tgtEl>
                                        <p:attrNameLst>
                                          <p:attrName>ppt_x</p:attrName>
                                          <p:attrName>ppt_y</p:attrName>
                                        </p:attrNameLst>
                                      </p:cBhvr>
                                      <p:rCtr x="1200" y="0"/>
                                    </p:animMotion>
                                  </p:childTnLst>
                                </p:cTn>
                              </p:par>
                              <p:par>
                                <p:cTn id="54" presetID="10" presetClass="entr" presetSubtype="0" fill="hold" grpId="0" nodeType="withEffect">
                                  <p:stCondLst>
                                    <p:cond delay="0"/>
                                  </p:stCondLst>
                                  <p:childTnLst>
                                    <p:set>
                                      <p:cBhvr>
                                        <p:cTn id="55" dur="1" fill="hold">
                                          <p:stCondLst>
                                            <p:cond delay="0"/>
                                          </p:stCondLst>
                                        </p:cTn>
                                        <p:tgtEl>
                                          <p:spTgt spid="20"/>
                                        </p:tgtEl>
                                        <p:attrNameLst>
                                          <p:attrName>style.visibility</p:attrName>
                                        </p:attrNameLst>
                                      </p:cBhvr>
                                      <p:to>
                                        <p:strVal val="visible"/>
                                      </p:to>
                                    </p:set>
                                    <p:animEffect transition="in" filter="fade">
                                      <p:cBhvr>
                                        <p:cTn id="56" dur="1000"/>
                                        <p:tgtEl>
                                          <p:spTgt spid="20"/>
                                        </p:tgtEl>
                                      </p:cBhvr>
                                    </p:animEffect>
                                  </p:childTnLst>
                                </p:cTn>
                              </p:par>
                              <p:par>
                                <p:cTn id="57" presetID="63" presetClass="path" presetSubtype="0" decel="100000" fill="hold" grpId="1" nodeType="withEffect">
                                  <p:stCondLst>
                                    <p:cond delay="0"/>
                                  </p:stCondLst>
                                  <p:childTnLst>
                                    <p:animMotion origin="layout" path="M -0.02413 4.50749E-6 L 2.73168E-7 4.50749E-6 " pathEditMode="relative" rAng="0" ptsTypes="AA">
                                      <p:cBhvr>
                                        <p:cTn id="58" dur="1000" fill="hold"/>
                                        <p:tgtEl>
                                          <p:spTgt spid="20"/>
                                        </p:tgtEl>
                                        <p:attrNameLst>
                                          <p:attrName>ppt_x</p:attrName>
                                          <p:attrName>ppt_y</p:attrName>
                                        </p:attrNameLst>
                                      </p:cBhvr>
                                      <p:rCtr x="120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23" grpId="0"/>
      <p:bldP spid="23" grpId="1"/>
      <p:bldP spid="14" grpId="0"/>
      <p:bldP spid="14" grpId="1"/>
      <p:bldP spid="15" grpId="0"/>
      <p:bldP spid="15" grpId="1"/>
      <p:bldP spid="19" grpId="0"/>
      <p:bldP spid="19" grpId="1"/>
      <p:bldP spid="20" grpId="0"/>
      <p:bldP spid="20" grpId="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bwMode="auto">
          <a:xfrm>
            <a:off x="7937" y="0"/>
            <a:ext cx="12436475" cy="699452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 name="TextBox 3"/>
          <p:cNvSpPr txBox="1"/>
          <p:nvPr/>
        </p:nvSpPr>
        <p:spPr>
          <a:xfrm>
            <a:off x="6302374" y="1199382"/>
            <a:ext cx="6324600" cy="5457520"/>
          </a:xfrm>
          <a:prstGeom prst="rect">
            <a:avLst/>
          </a:prstGeom>
          <a:noFill/>
        </p:spPr>
        <p:txBody>
          <a:bodyPr wrap="square" lIns="182880" tIns="146304" rIns="182880" bIns="146304" rtlCol="0">
            <a:spAutoFit/>
          </a:bodyPr>
          <a:lstStyle/>
          <a:p>
            <a:pPr>
              <a:lnSpc>
                <a:spcPct val="90000"/>
              </a:lnSpc>
              <a:spcBef>
                <a:spcPts val="600"/>
              </a:spcBef>
            </a:pPr>
            <a:r>
              <a:rPr lang="en-US" sz="3999" dirty="0">
                <a:solidFill>
                  <a:srgbClr val="99CA53"/>
                </a:solidFill>
                <a:latin typeface="Segoe UI Light" panose="020B0502040204020203" pitchFamily="34" charset="0"/>
                <a:cs typeface="Segoe UI Light" panose="020B0502040204020203" pitchFamily="34" charset="0"/>
              </a:rPr>
              <a:t>Patterns </a:t>
            </a:r>
            <a:r>
              <a:rPr lang="en-US" sz="3999" dirty="0" smtClean="0">
                <a:solidFill>
                  <a:srgbClr val="99CA53"/>
                </a:solidFill>
                <a:latin typeface="Segoe UI Light" panose="020B0502040204020203" pitchFamily="34" charset="0"/>
                <a:cs typeface="Segoe UI Light" panose="020B0502040204020203" pitchFamily="34" charset="0"/>
              </a:rPr>
              <a:t>and practices</a:t>
            </a:r>
            <a:endParaRPr lang="en-US" sz="3999" dirty="0">
              <a:solidFill>
                <a:srgbClr val="99CA53"/>
              </a:solidFill>
              <a:latin typeface="Segoe UI Light" panose="020B0502040204020203" pitchFamily="34" charset="0"/>
              <a:cs typeface="Segoe UI Light" panose="020B0502040204020203" pitchFamily="34" charset="0"/>
            </a:endParaRPr>
          </a:p>
          <a:p>
            <a:pPr marL="0" lvl="1" defTabSz="577881">
              <a:lnSpc>
                <a:spcPct val="90000"/>
              </a:lnSpc>
              <a:spcBef>
                <a:spcPts val="600"/>
              </a:spcBef>
              <a:spcAft>
                <a:spcPts val="1000"/>
              </a:spcAft>
            </a:pPr>
            <a:r>
              <a:rPr lang="en-US" sz="2000" dirty="0">
                <a:gradFill>
                  <a:gsLst>
                    <a:gs pos="0">
                      <a:srgbClr val="FFFFFF"/>
                    </a:gs>
                    <a:gs pos="100000">
                      <a:srgbClr val="FFFFFF"/>
                    </a:gs>
                  </a:gsLst>
                  <a:lin ang="5400000" scaled="0"/>
                </a:gradFill>
                <a:cs typeface="Segoe UI" panose="020B0502040204020203" pitchFamily="34" charset="0"/>
              </a:rPr>
              <a:t>Providing App Model Patterns </a:t>
            </a:r>
            <a:r>
              <a:rPr lang="en-US" sz="2000" dirty="0" smtClean="0">
                <a:gradFill>
                  <a:gsLst>
                    <a:gs pos="0">
                      <a:srgbClr val="FFFFFF"/>
                    </a:gs>
                    <a:gs pos="100000">
                      <a:srgbClr val="FFFFFF"/>
                    </a:gs>
                  </a:gsLst>
                  <a:lin ang="5400000" scaled="0"/>
                </a:gradFill>
                <a:cs typeface="Segoe UI" panose="020B0502040204020203" pitchFamily="34" charset="0"/>
              </a:rPr>
              <a:t>for common </a:t>
            </a:r>
            <a:br>
              <a:rPr lang="en-US" sz="2000" dirty="0" smtClean="0">
                <a:gradFill>
                  <a:gsLst>
                    <a:gs pos="0">
                      <a:srgbClr val="FFFFFF"/>
                    </a:gs>
                    <a:gs pos="100000">
                      <a:srgbClr val="FFFFFF"/>
                    </a:gs>
                  </a:gsLst>
                  <a:lin ang="5400000" scaled="0"/>
                </a:gradFill>
                <a:cs typeface="Segoe UI" panose="020B0502040204020203" pitchFamily="34" charset="0"/>
              </a:rPr>
            </a:br>
            <a:r>
              <a:rPr lang="en-US" sz="2000" dirty="0" smtClean="0">
                <a:gradFill>
                  <a:gsLst>
                    <a:gs pos="0">
                      <a:srgbClr val="FFFFFF"/>
                    </a:gs>
                    <a:gs pos="100000">
                      <a:srgbClr val="FFFFFF"/>
                    </a:gs>
                  </a:gsLst>
                  <a:lin ang="5400000" scaled="0"/>
                </a:gradFill>
                <a:cs typeface="Segoe UI" panose="020B0502040204020203" pitchFamily="34" charset="0"/>
              </a:rPr>
              <a:t>Full </a:t>
            </a:r>
            <a:r>
              <a:rPr lang="en-US" sz="2000" dirty="0">
                <a:gradFill>
                  <a:gsLst>
                    <a:gs pos="0">
                      <a:srgbClr val="FFFFFF"/>
                    </a:gs>
                    <a:gs pos="100000">
                      <a:srgbClr val="FFFFFF"/>
                    </a:gs>
                  </a:gsLst>
                  <a:lin ang="5400000" scaled="0"/>
                </a:gradFill>
                <a:cs typeface="Segoe UI" panose="020B0502040204020203" pitchFamily="34" charset="0"/>
              </a:rPr>
              <a:t>Trust Code </a:t>
            </a:r>
            <a:r>
              <a:rPr lang="en-US" sz="2000" dirty="0" smtClean="0">
                <a:gradFill>
                  <a:gsLst>
                    <a:gs pos="0">
                      <a:srgbClr val="FFFFFF"/>
                    </a:gs>
                    <a:gs pos="100000">
                      <a:srgbClr val="FFFFFF"/>
                    </a:gs>
                  </a:gsLst>
                  <a:lin ang="5400000" scaled="0"/>
                </a:gradFill>
                <a:cs typeface="Segoe UI" panose="020B0502040204020203" pitchFamily="34" charset="0"/>
              </a:rPr>
              <a:t>scenarios</a:t>
            </a:r>
            <a:endParaRPr lang="en-US" sz="2400" b="1" dirty="0" smtClean="0">
              <a:gradFill>
                <a:gsLst>
                  <a:gs pos="2917">
                    <a:srgbClr val="FFFFFF"/>
                  </a:gs>
                  <a:gs pos="30000">
                    <a:srgbClr val="FFFFFF"/>
                  </a:gs>
                </a:gsLst>
                <a:lin ang="5400000" scaled="0"/>
              </a:gradFill>
            </a:endParaRPr>
          </a:p>
          <a:p>
            <a:pPr>
              <a:lnSpc>
                <a:spcPct val="90000"/>
              </a:lnSpc>
            </a:pPr>
            <a:r>
              <a:rPr lang="en-US" sz="3999" dirty="0">
                <a:solidFill>
                  <a:srgbClr val="99CA53"/>
                </a:solidFill>
                <a:latin typeface="Segoe UI Light" panose="020B0502040204020203" pitchFamily="34" charset="0"/>
                <a:cs typeface="Segoe UI Light" panose="020B0502040204020203" pitchFamily="34" charset="0"/>
              </a:rPr>
              <a:t>30+ Visual Studio p</a:t>
            </a:r>
            <a:r>
              <a:rPr lang="en-US" sz="3999" dirty="0" smtClean="0">
                <a:solidFill>
                  <a:srgbClr val="99CA53"/>
                </a:solidFill>
                <a:latin typeface="Segoe UI Light" panose="020B0502040204020203" pitchFamily="34" charset="0"/>
                <a:cs typeface="Segoe UI Light" panose="020B0502040204020203" pitchFamily="34" charset="0"/>
              </a:rPr>
              <a:t>rojects</a:t>
            </a:r>
            <a:br>
              <a:rPr lang="en-US" sz="3999" dirty="0" smtClean="0">
                <a:solidFill>
                  <a:srgbClr val="99CA53"/>
                </a:solidFill>
                <a:latin typeface="Segoe UI Light" panose="020B0502040204020203" pitchFamily="34" charset="0"/>
                <a:cs typeface="Segoe UI Light" panose="020B0502040204020203" pitchFamily="34" charset="0"/>
              </a:rPr>
            </a:br>
            <a:r>
              <a:rPr lang="en-US" sz="3200" dirty="0" smtClean="0">
                <a:solidFill>
                  <a:srgbClr val="99CA53"/>
                </a:solidFill>
                <a:latin typeface="Segoe UI Light" panose="020B0502040204020203" pitchFamily="34" charset="0"/>
                <a:cs typeface="Segoe UI Light" panose="020B0502040204020203" pitchFamily="34" charset="0"/>
              </a:rPr>
              <a:t>Common </a:t>
            </a:r>
            <a:r>
              <a:rPr lang="en-US" sz="3200" dirty="0">
                <a:solidFill>
                  <a:srgbClr val="99CA53"/>
                </a:solidFill>
                <a:latin typeface="Segoe UI Light" panose="020B0502040204020203" pitchFamily="34" charset="0"/>
                <a:cs typeface="Segoe UI Light" panose="020B0502040204020203" pitchFamily="34" charset="0"/>
              </a:rPr>
              <a:t>scenarios</a:t>
            </a:r>
          </a:p>
          <a:p>
            <a:pPr marL="234950" lvl="1" indent="-234950" defTabSz="577881">
              <a:lnSpc>
                <a:spcPct val="90000"/>
              </a:lnSpc>
              <a:spcBef>
                <a:spcPts val="300"/>
              </a:spcBef>
              <a:buFont typeface="Arial" panose="020B0604020202020204" pitchFamily="34" charset="0"/>
              <a:buChar char="•"/>
            </a:pPr>
            <a:r>
              <a:rPr lang="en-US" sz="2000" dirty="0">
                <a:gradFill>
                  <a:gsLst>
                    <a:gs pos="0">
                      <a:srgbClr val="FFFFFF"/>
                    </a:gs>
                    <a:gs pos="100000">
                      <a:srgbClr val="FFFFFF"/>
                    </a:gs>
                  </a:gsLst>
                  <a:lin ang="5400000" scaled="0"/>
                </a:gradFill>
                <a:cs typeface="Segoe UI" panose="020B0502040204020203" pitchFamily="34" charset="0"/>
              </a:rPr>
              <a:t>Branding</a:t>
            </a:r>
          </a:p>
          <a:p>
            <a:pPr marL="234950" lvl="1" indent="-234950" defTabSz="577881">
              <a:lnSpc>
                <a:spcPct val="90000"/>
              </a:lnSpc>
              <a:spcBef>
                <a:spcPts val="300"/>
              </a:spcBef>
              <a:buFont typeface="Arial" panose="020B0604020202020204" pitchFamily="34" charset="0"/>
              <a:buChar char="•"/>
            </a:pPr>
            <a:r>
              <a:rPr lang="en-US" sz="2000" dirty="0">
                <a:gradFill>
                  <a:gsLst>
                    <a:gs pos="0">
                      <a:srgbClr val="FFFFFF"/>
                    </a:gs>
                    <a:gs pos="100000">
                      <a:srgbClr val="FFFFFF"/>
                    </a:gs>
                  </a:gsLst>
                  <a:lin ang="5400000" scaled="0"/>
                </a:gradFill>
                <a:cs typeface="Segoe UI" panose="020B0502040204020203" pitchFamily="34" charset="0"/>
              </a:rPr>
              <a:t>Site </a:t>
            </a:r>
            <a:r>
              <a:rPr lang="en-US" sz="2000" dirty="0" smtClean="0">
                <a:gradFill>
                  <a:gsLst>
                    <a:gs pos="0">
                      <a:srgbClr val="FFFFFF"/>
                    </a:gs>
                    <a:gs pos="100000">
                      <a:srgbClr val="FFFFFF"/>
                    </a:gs>
                  </a:gsLst>
                  <a:lin ang="5400000" scaled="0"/>
                </a:gradFill>
                <a:cs typeface="Segoe UI" panose="020B0502040204020203" pitchFamily="34" charset="0"/>
              </a:rPr>
              <a:t>provisioning</a:t>
            </a:r>
            <a:endParaRPr lang="en-US" sz="2000" dirty="0">
              <a:gradFill>
                <a:gsLst>
                  <a:gs pos="0">
                    <a:srgbClr val="FFFFFF"/>
                  </a:gs>
                  <a:gs pos="100000">
                    <a:srgbClr val="FFFFFF"/>
                  </a:gs>
                </a:gsLst>
                <a:lin ang="5400000" scaled="0"/>
              </a:gradFill>
              <a:cs typeface="Segoe UI" panose="020B0502040204020203" pitchFamily="34" charset="0"/>
            </a:endParaRPr>
          </a:p>
          <a:p>
            <a:pPr marL="234950" lvl="1" indent="-234950" defTabSz="577881">
              <a:lnSpc>
                <a:spcPct val="90000"/>
              </a:lnSpc>
              <a:spcBef>
                <a:spcPts val="300"/>
              </a:spcBef>
              <a:buFont typeface="Arial" panose="020B0604020202020204" pitchFamily="34" charset="0"/>
              <a:buChar char="•"/>
            </a:pPr>
            <a:r>
              <a:rPr lang="en-US" sz="2000" dirty="0">
                <a:gradFill>
                  <a:gsLst>
                    <a:gs pos="0">
                      <a:srgbClr val="FFFFFF"/>
                    </a:gs>
                    <a:gs pos="100000">
                      <a:srgbClr val="FFFFFF"/>
                    </a:gs>
                  </a:gsLst>
                  <a:lin ang="5400000" scaled="0"/>
                </a:gradFill>
                <a:cs typeface="Segoe UI" panose="020B0502040204020203" pitchFamily="34" charset="0"/>
              </a:rPr>
              <a:t>Remote </a:t>
            </a:r>
            <a:r>
              <a:rPr lang="en-US" sz="2000" dirty="0" smtClean="0">
                <a:gradFill>
                  <a:gsLst>
                    <a:gs pos="0">
                      <a:srgbClr val="FFFFFF"/>
                    </a:gs>
                    <a:gs pos="100000">
                      <a:srgbClr val="FFFFFF"/>
                    </a:gs>
                  </a:gsLst>
                  <a:lin ang="5400000" scaled="0"/>
                </a:gradFill>
                <a:cs typeface="Segoe UI" panose="020B0502040204020203" pitchFamily="34" charset="0"/>
              </a:rPr>
              <a:t>event </a:t>
            </a:r>
            <a:r>
              <a:rPr lang="en-US" sz="2000" dirty="0">
                <a:gradFill>
                  <a:gsLst>
                    <a:gs pos="0">
                      <a:srgbClr val="FFFFFF"/>
                    </a:gs>
                    <a:gs pos="100000">
                      <a:srgbClr val="FFFFFF"/>
                    </a:gs>
                  </a:gsLst>
                  <a:lin ang="5400000" scaled="0"/>
                </a:gradFill>
                <a:cs typeface="Segoe UI" panose="020B0502040204020203" pitchFamily="34" charset="0"/>
              </a:rPr>
              <a:t>r</a:t>
            </a:r>
            <a:r>
              <a:rPr lang="en-US" sz="2000" dirty="0" smtClean="0">
                <a:gradFill>
                  <a:gsLst>
                    <a:gs pos="0">
                      <a:srgbClr val="FFFFFF"/>
                    </a:gs>
                    <a:gs pos="100000">
                      <a:srgbClr val="FFFFFF"/>
                    </a:gs>
                  </a:gsLst>
                  <a:lin ang="5400000" scaled="0"/>
                </a:gradFill>
                <a:cs typeface="Segoe UI" panose="020B0502040204020203" pitchFamily="34" charset="0"/>
              </a:rPr>
              <a:t>eceivers </a:t>
            </a:r>
            <a:endParaRPr lang="en-US" sz="2000" dirty="0">
              <a:gradFill>
                <a:gsLst>
                  <a:gs pos="0">
                    <a:srgbClr val="FFFFFF"/>
                  </a:gs>
                  <a:gs pos="100000">
                    <a:srgbClr val="FFFFFF"/>
                  </a:gs>
                </a:gsLst>
                <a:lin ang="5400000" scaled="0"/>
              </a:gradFill>
              <a:cs typeface="Segoe UI" panose="020B0502040204020203" pitchFamily="34" charset="0"/>
            </a:endParaRPr>
          </a:p>
          <a:p>
            <a:pPr marL="234950" lvl="1" indent="-234950" defTabSz="577881">
              <a:lnSpc>
                <a:spcPct val="90000"/>
              </a:lnSpc>
              <a:spcBef>
                <a:spcPts val="300"/>
              </a:spcBef>
              <a:buFont typeface="Arial" panose="020B0604020202020204" pitchFamily="34" charset="0"/>
              <a:buChar char="•"/>
            </a:pPr>
            <a:r>
              <a:rPr lang="en-US" sz="2000" dirty="0">
                <a:gradFill>
                  <a:gsLst>
                    <a:gs pos="0">
                      <a:srgbClr val="FFFFFF"/>
                    </a:gs>
                    <a:gs pos="100000">
                      <a:srgbClr val="FFFFFF"/>
                    </a:gs>
                  </a:gsLst>
                  <a:lin ang="5400000" scaled="0"/>
                </a:gradFill>
                <a:cs typeface="Segoe UI" panose="020B0502040204020203" pitchFamily="34" charset="0"/>
              </a:rPr>
              <a:t>Large file support</a:t>
            </a:r>
          </a:p>
          <a:p>
            <a:pPr marL="234950" lvl="1" indent="-234950" defTabSz="577881">
              <a:lnSpc>
                <a:spcPct val="90000"/>
              </a:lnSpc>
              <a:spcBef>
                <a:spcPts val="300"/>
              </a:spcBef>
              <a:buFont typeface="Arial" panose="020B0604020202020204" pitchFamily="34" charset="0"/>
              <a:buChar char="•"/>
            </a:pPr>
            <a:r>
              <a:rPr lang="en-US" sz="2000" dirty="0">
                <a:gradFill>
                  <a:gsLst>
                    <a:gs pos="0">
                      <a:srgbClr val="FFFFFF"/>
                    </a:gs>
                    <a:gs pos="100000">
                      <a:srgbClr val="FFFFFF"/>
                    </a:gs>
                  </a:gsLst>
                  <a:lin ang="5400000" scaled="0"/>
                </a:gradFill>
                <a:cs typeface="Segoe UI" panose="020B0502040204020203" pitchFamily="34" charset="0"/>
              </a:rPr>
              <a:t>Taxonomy driven navigation</a:t>
            </a:r>
          </a:p>
          <a:p>
            <a:pPr marL="234950" lvl="1" indent="-234950" defTabSz="577881">
              <a:lnSpc>
                <a:spcPct val="90000"/>
              </a:lnSpc>
              <a:spcBef>
                <a:spcPts val="300"/>
              </a:spcBef>
              <a:spcAft>
                <a:spcPts val="1000"/>
              </a:spcAft>
              <a:buFont typeface="Arial" panose="020B0604020202020204" pitchFamily="34" charset="0"/>
              <a:buChar char="•"/>
            </a:pPr>
            <a:r>
              <a:rPr lang="en-US" sz="2000" dirty="0">
                <a:gradFill>
                  <a:gsLst>
                    <a:gs pos="0">
                      <a:srgbClr val="FFFFFF"/>
                    </a:gs>
                    <a:gs pos="100000">
                      <a:srgbClr val="FFFFFF"/>
                    </a:gs>
                  </a:gsLst>
                  <a:lin ang="5400000" scaled="0"/>
                </a:gradFill>
                <a:cs typeface="Segoe UI" panose="020B0502040204020203" pitchFamily="34" charset="0"/>
              </a:rPr>
              <a:t>And much more</a:t>
            </a:r>
            <a:r>
              <a:rPr lang="en-US" sz="2000" dirty="0" smtClean="0">
                <a:gradFill>
                  <a:gsLst>
                    <a:gs pos="0">
                      <a:srgbClr val="FFFFFF"/>
                    </a:gs>
                    <a:gs pos="100000">
                      <a:srgbClr val="FFFFFF"/>
                    </a:gs>
                  </a:gsLst>
                  <a:lin ang="5400000" scaled="0"/>
                </a:gradFill>
                <a:cs typeface="Segoe UI" panose="020B0502040204020203" pitchFamily="34" charset="0"/>
              </a:rPr>
              <a:t>…</a:t>
            </a:r>
            <a:endParaRPr lang="en-US" sz="2400" dirty="0">
              <a:gradFill>
                <a:gsLst>
                  <a:gs pos="2917">
                    <a:srgbClr val="FFFFFF"/>
                  </a:gs>
                  <a:gs pos="30000">
                    <a:srgbClr val="FFFFFF"/>
                  </a:gs>
                </a:gsLst>
                <a:lin ang="5400000" scaled="0"/>
              </a:gradFill>
            </a:endParaRPr>
          </a:p>
          <a:p>
            <a:pPr>
              <a:lnSpc>
                <a:spcPct val="90000"/>
              </a:lnSpc>
            </a:pPr>
            <a:r>
              <a:rPr lang="en-US" sz="3999" dirty="0">
                <a:solidFill>
                  <a:srgbClr val="99CA53"/>
                </a:solidFill>
                <a:latin typeface="Segoe UI Light" panose="020B0502040204020203" pitchFamily="34" charset="0"/>
                <a:cs typeface="Segoe UI Light" panose="020B0502040204020203" pitchFamily="34" charset="0"/>
              </a:rPr>
              <a:t>Contribute</a:t>
            </a:r>
          </a:p>
          <a:p>
            <a:pPr marL="0" lvl="1" defTabSz="577881">
              <a:lnSpc>
                <a:spcPct val="90000"/>
              </a:lnSpc>
            </a:pPr>
            <a:r>
              <a:rPr lang="en-US" sz="2000" dirty="0">
                <a:gradFill>
                  <a:gsLst>
                    <a:gs pos="0">
                      <a:srgbClr val="FFFFFF"/>
                    </a:gs>
                    <a:gs pos="100000">
                      <a:srgbClr val="FFFFFF"/>
                    </a:gs>
                  </a:gsLst>
                  <a:lin ang="5400000" scaled="0"/>
                </a:gradFill>
                <a:cs typeface="Segoe UI" panose="020B0502040204020203" pitchFamily="34" charset="0"/>
              </a:rPr>
              <a:t>Open source coming soon!</a:t>
            </a:r>
          </a:p>
        </p:txBody>
      </p:sp>
      <p:sp>
        <p:nvSpPr>
          <p:cNvPr id="10" name="Rectangle 9"/>
          <p:cNvSpPr/>
          <p:nvPr/>
        </p:nvSpPr>
        <p:spPr bwMode="auto">
          <a:xfrm>
            <a:off x="0" y="1360982"/>
            <a:ext cx="6302374" cy="5633543"/>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Box 4"/>
          <p:cNvSpPr txBox="1"/>
          <p:nvPr/>
        </p:nvSpPr>
        <p:spPr>
          <a:xfrm>
            <a:off x="597159" y="373062"/>
            <a:ext cx="5279278" cy="987920"/>
          </a:xfrm>
          <a:prstGeom prst="rect">
            <a:avLst/>
          </a:prstGeom>
          <a:noFill/>
        </p:spPr>
        <p:txBody>
          <a:bodyPr wrap="none" lIns="182854" tIns="146283" rIns="182854" bIns="146283" rtlCol="0">
            <a:spAutoFit/>
          </a:bodyPr>
          <a:lstStyle/>
          <a:p>
            <a:pPr defTabSz="932563">
              <a:lnSpc>
                <a:spcPct val="90000"/>
              </a:lnSpc>
              <a:spcAft>
                <a:spcPts val="600"/>
              </a:spcAft>
            </a:pPr>
            <a:r>
              <a:rPr lang="en-US" sz="5000" dirty="0">
                <a:gradFill>
                  <a:gsLst>
                    <a:gs pos="2917">
                      <a:srgbClr val="FFFFFF"/>
                    </a:gs>
                    <a:gs pos="30000">
                      <a:srgbClr val="FFFFFF"/>
                    </a:gs>
                  </a:gsLst>
                  <a:lin ang="5400000" scaled="0"/>
                </a:gradFill>
                <a:latin typeface="+mj-lt"/>
              </a:rPr>
              <a:t>aka.ms/</a:t>
            </a:r>
            <a:r>
              <a:rPr lang="en-US" sz="5000" dirty="0" err="1">
                <a:gradFill>
                  <a:gsLst>
                    <a:gs pos="2917">
                      <a:srgbClr val="FFFFFF"/>
                    </a:gs>
                    <a:gs pos="30000">
                      <a:srgbClr val="FFFFFF"/>
                    </a:gs>
                  </a:gsLst>
                  <a:lin ang="5400000" scaled="0"/>
                </a:gradFill>
                <a:latin typeface="+mj-lt"/>
              </a:rPr>
              <a:t>OfficeAMS</a:t>
            </a:r>
            <a:endParaRPr lang="en-US" sz="5000" dirty="0">
              <a:gradFill>
                <a:gsLst>
                  <a:gs pos="2917">
                    <a:srgbClr val="FFFFFF"/>
                  </a:gs>
                  <a:gs pos="30000">
                    <a:srgbClr val="FFFFFF"/>
                  </a:gs>
                </a:gsLst>
                <a:lin ang="5400000" scaled="0"/>
              </a:gradFill>
              <a:latin typeface="+mj-lt"/>
            </a:endParaRPr>
          </a:p>
        </p:txBody>
      </p:sp>
      <p:sp>
        <p:nvSpPr>
          <p:cNvPr id="8" name="Rectangle 7"/>
          <p:cNvSpPr/>
          <p:nvPr/>
        </p:nvSpPr>
        <p:spPr bwMode="auto">
          <a:xfrm>
            <a:off x="0" y="285750"/>
            <a:ext cx="12436475" cy="670877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p:nvSpPr>
        <p:spPr bwMode="auto">
          <a:xfrm>
            <a:off x="0" y="0"/>
            <a:ext cx="12436475" cy="285750"/>
          </a:xfrm>
          <a:prstGeom prst="rect">
            <a:avLst/>
          </a:prstGeom>
          <a:solidFill>
            <a:srgbClr val="F0F1F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p:nvPicPr>
        <p:blipFill>
          <a:blip r:embed="rId2"/>
          <a:stretch>
            <a:fillRect/>
          </a:stretch>
        </p:blipFill>
        <p:spPr>
          <a:xfrm>
            <a:off x="2427059" y="0"/>
            <a:ext cx="8077200" cy="6978518"/>
          </a:xfrm>
          <a:prstGeom prst="rect">
            <a:avLst/>
          </a:prstGeom>
          <a:noFill/>
          <a:ln>
            <a:noFill/>
          </a:ln>
        </p:spPr>
      </p:pic>
      <p:sp>
        <p:nvSpPr>
          <p:cNvPr id="2" name="Title 1"/>
          <p:cNvSpPr>
            <a:spLocks noGrp="1"/>
          </p:cNvSpPr>
          <p:nvPr>
            <p:ph type="title"/>
          </p:nvPr>
        </p:nvSpPr>
        <p:spPr/>
        <p:txBody>
          <a:bodyPr/>
          <a:lstStyle/>
          <a:p>
            <a:endParaRPr lang="en-US"/>
          </a:p>
        </p:txBody>
      </p:sp>
    </p:spTree>
    <p:extLst>
      <p:ext uri="{BB962C8B-B14F-4D97-AF65-F5344CB8AC3E}">
        <p14:creationId xmlns:p14="http://schemas.microsoft.com/office/powerpoint/2010/main" val="3687779976"/>
      </p:ext>
    </p:extLst>
  </p:cSld>
  <p:clrMapOvr>
    <a:masterClrMapping/>
  </p:clrMapOvr>
  <mc:AlternateContent xmlns:mc="http://schemas.openxmlformats.org/markup-compatibility/2006" xmlns:p14="http://schemas.microsoft.com/office/powerpoint/2010/main">
    <mc:Choice Requires="p14">
      <p:transition spd="slow" p14:dur="1250">
        <p14:flip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decel="100000" fill="hold" nodeType="afterEffect">
                                  <p:stCondLst>
                                    <p:cond delay="1000"/>
                                  </p:stCondLst>
                                  <p:childTnLst>
                                    <p:animScale>
                                      <p:cBhvr>
                                        <p:cTn id="6" dur="500" fill="hold"/>
                                        <p:tgtEl>
                                          <p:spTgt spid="6"/>
                                        </p:tgtEl>
                                      </p:cBhvr>
                                      <p:by x="72000" y="72000"/>
                                    </p:animScale>
                                  </p:childTnLst>
                                </p:cTn>
                              </p:par>
                              <p:par>
                                <p:cTn id="7" presetID="42" presetClass="path" presetSubtype="0" accel="50000" decel="50000" fill="hold" nodeType="withEffect">
                                  <p:stCondLst>
                                    <p:cond delay="1000"/>
                                  </p:stCondLst>
                                  <p:childTnLst>
                                    <p:animMotion origin="layout" path="M -3.19888E-6 4.81616E-6 L -0.25274 0.0556 " pathEditMode="relative" rAng="0" ptsTypes="AA">
                                      <p:cBhvr>
                                        <p:cTn id="8" dur="500" fill="hold"/>
                                        <p:tgtEl>
                                          <p:spTgt spid="6"/>
                                        </p:tgtEl>
                                        <p:attrNameLst>
                                          <p:attrName>ppt_x</p:attrName>
                                          <p:attrName>ppt_y</p:attrName>
                                        </p:attrNameLst>
                                      </p:cBhvr>
                                      <p:rCtr x="-12637" y="2769"/>
                                    </p:animMotion>
                                  </p:childTnLst>
                                </p:cTn>
                              </p:par>
                              <p:par>
                                <p:cTn id="9" presetID="10" presetClass="exit" presetSubtype="0" fill="hold" grpId="0" nodeType="withEffect">
                                  <p:stCondLst>
                                    <p:cond delay="1000"/>
                                  </p:stCondLst>
                                  <p:childTnLst>
                                    <p:animEffect transition="out" filter="fade">
                                      <p:cBhvr>
                                        <p:cTn id="10" dur="500"/>
                                        <p:tgtEl>
                                          <p:spTgt spid="8"/>
                                        </p:tgtEl>
                                      </p:cBhvr>
                                    </p:animEffect>
                                    <p:set>
                                      <p:cBhvr>
                                        <p:cTn id="11" dur="1" fill="hold">
                                          <p:stCondLst>
                                            <p:cond delay="499"/>
                                          </p:stCondLst>
                                        </p:cTn>
                                        <p:tgtEl>
                                          <p:spTgt spid="8"/>
                                        </p:tgtEl>
                                        <p:attrNameLst>
                                          <p:attrName>style.visibility</p:attrName>
                                        </p:attrNameLst>
                                      </p:cBhvr>
                                      <p:to>
                                        <p:strVal val="hidden"/>
                                      </p:to>
                                    </p:set>
                                  </p:childTnLst>
                                </p:cTn>
                              </p:par>
                              <p:par>
                                <p:cTn id="12" presetID="10" presetClass="exit" presetSubtype="0" fill="hold" grpId="0" nodeType="withEffect">
                                  <p:stCondLst>
                                    <p:cond delay="1000"/>
                                  </p:stCondLst>
                                  <p:childTnLst>
                                    <p:animEffect transition="out" filter="fade">
                                      <p:cBhvr>
                                        <p:cTn id="13" dur="500"/>
                                        <p:tgtEl>
                                          <p:spTgt spid="7"/>
                                        </p:tgtEl>
                                      </p:cBhvr>
                                    </p:animEffect>
                                    <p:set>
                                      <p:cBhvr>
                                        <p:cTn id="14" dur="1" fill="hold">
                                          <p:stCondLst>
                                            <p:cond delay="499"/>
                                          </p:stCondLst>
                                        </p:cTn>
                                        <p:tgtEl>
                                          <p:spTgt spid="7"/>
                                        </p:tgtEl>
                                        <p:attrNameLst>
                                          <p:attrName>style.visibility</p:attrName>
                                        </p:attrNameLst>
                                      </p:cBhvr>
                                      <p:to>
                                        <p:strVal val="hidden"/>
                                      </p:to>
                                    </p:set>
                                  </p:childTnLst>
                                </p:cTn>
                              </p:par>
                            </p:childTnLst>
                          </p:cTn>
                        </p:par>
                        <p:par>
                          <p:cTn id="15" fill="hold">
                            <p:stCondLst>
                              <p:cond delay="1500"/>
                            </p:stCondLst>
                            <p:childTnLst>
                              <p:par>
                                <p:cTn id="16" presetID="2" presetClass="entr" presetSubtype="8" decel="100000" fill="hold" grpId="0" nodeType="after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additive="base">
                                        <p:cTn id="18" dur="500" fill="hold"/>
                                        <p:tgtEl>
                                          <p:spTgt spid="4"/>
                                        </p:tgtEl>
                                        <p:attrNameLst>
                                          <p:attrName>ppt_x</p:attrName>
                                        </p:attrNameLst>
                                      </p:cBhvr>
                                      <p:tavLst>
                                        <p:tav tm="0">
                                          <p:val>
                                            <p:strVal val="0-#ppt_w/2"/>
                                          </p:val>
                                        </p:tav>
                                        <p:tav tm="100000">
                                          <p:val>
                                            <p:strVal val="#ppt_x"/>
                                          </p:val>
                                        </p:tav>
                                      </p:tavLst>
                                    </p:anim>
                                    <p:anim calcmode="lin" valueType="num">
                                      <p:cBhvr additive="base">
                                        <p:cTn id="19"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animBg="1"/>
      <p:bldP spid="7"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invGray">
          <a:xfrm>
            <a:off x="459230" y="3145040"/>
            <a:ext cx="3288506" cy="704445"/>
          </a:xfrm>
          <a:prstGeom prst="rect">
            <a:avLst/>
          </a:prstGeom>
        </p:spPr>
      </p:pic>
      <p:sp>
        <p:nvSpPr>
          <p:cNvPr id="5" name="Text Box 3"/>
          <p:cNvSpPr txBox="1">
            <a:spLocks noChangeArrowheads="1"/>
          </p:cNvSpPr>
          <p:nvPr/>
        </p:nvSpPr>
        <p:spPr bwMode="blackWhite">
          <a:xfrm>
            <a:off x="273051" y="6079032"/>
            <a:ext cx="10974388" cy="618631"/>
          </a:xfrm>
          <a:prstGeom prst="rect">
            <a:avLst/>
          </a:prstGeom>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rgbClr val="FFFFFF"/>
                    </a:gs>
                    <a:gs pos="100000">
                      <a:srgbClr val="FFFFFF"/>
                    </a:gs>
                  </a:gsLst>
                  <a:lin ang="5400000" scaled="0"/>
                </a:gradFill>
                <a:cs typeface="Segoe UI" pitchFamily="34" charset="0"/>
              </a:rPr>
              <a:t>© </a:t>
            </a:r>
            <a:r>
              <a:rPr lang="en-US" sz="700" dirty="0" smtClean="0">
                <a:gradFill>
                  <a:gsLst>
                    <a:gs pos="0">
                      <a:srgbClr val="FFFFFF"/>
                    </a:gs>
                    <a:gs pos="100000">
                      <a:srgbClr val="FFFFFF"/>
                    </a:gs>
                  </a:gsLst>
                  <a:lin ang="5400000" scaled="0"/>
                </a:gradFill>
                <a:cs typeface="Segoe UI" pitchFamily="34" charset="0"/>
              </a:rPr>
              <a:t>2014 </a:t>
            </a:r>
            <a:r>
              <a:rPr lang="en-US" sz="700" dirty="0">
                <a:gradFill>
                  <a:gsLst>
                    <a:gs pos="0">
                      <a:srgbClr val="FFFFFF"/>
                    </a:gs>
                    <a:gs pos="100000">
                      <a:srgbClr val="FFFFFF"/>
                    </a:gs>
                  </a:gsLst>
                  <a:lin ang="5400000" scaled="0"/>
                </a:gradFill>
                <a:cs typeface="Segoe UI" pitchFamily="34" charset="0"/>
              </a:rPr>
              <a:t>Microsoft Corporation. All rights reserved. Microsoft, Windows, </a:t>
            </a:r>
            <a:r>
              <a:rPr lang="en-US" sz="700" dirty="0" smtClean="0">
                <a:gradFill>
                  <a:gsLst>
                    <a:gs pos="0">
                      <a:srgbClr val="FFFFFF"/>
                    </a:gs>
                    <a:gs pos="100000">
                      <a:srgbClr val="FFFFFF"/>
                    </a:gs>
                  </a:gsLst>
                  <a:lin ang="5400000" scaled="0"/>
                </a:gradFill>
                <a:cs typeface="Segoe UI" pitchFamily="34" charset="0"/>
              </a:rPr>
              <a:t>and </a:t>
            </a:r>
            <a:r>
              <a:rPr lang="en-US" sz="700" dirty="0">
                <a:gradFill>
                  <a:gsLst>
                    <a:gs pos="0">
                      <a:srgbClr val="FFFFFF"/>
                    </a:gs>
                    <a:gs pos="100000">
                      <a:srgbClr val="FFFFFF"/>
                    </a:gs>
                  </a:gsLst>
                  <a:lin ang="5400000" scaled="0"/>
                </a:gradFill>
                <a:cs typeface="Segoe UI" pitchFamily="34" charset="0"/>
              </a:rPr>
              <a:t>other product names are or may be registered trademarks and/or trademarks in the U.S. and/or other countries.</a:t>
            </a:r>
          </a:p>
          <a:p>
            <a:pPr defTabSz="932290" eaLnBrk="0" hangingPunct="0"/>
            <a:r>
              <a:rPr lang="en-US" sz="700"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2" name="Title 1"/>
          <p:cNvSpPr>
            <a:spLocks noGrp="1"/>
          </p:cNvSpPr>
          <p:nvPr>
            <p:ph type="title"/>
          </p:nvPr>
        </p:nvSpPr>
        <p:spPr>
          <a:xfrm>
            <a:off x="274639" y="295274"/>
            <a:ext cx="7406622" cy="917575"/>
          </a:xfrm>
        </p:spPr>
        <p:txBody>
          <a:bodyPr/>
          <a:lstStyle/>
          <a:p>
            <a:endParaRPr lang="en-US" dirty="0"/>
          </a:p>
        </p:txBody>
      </p:sp>
      <p:sp>
        <p:nvSpPr>
          <p:cNvPr id="3" name="Text Placeholder 2"/>
          <p:cNvSpPr>
            <a:spLocks noGrp="1"/>
          </p:cNvSpPr>
          <p:nvPr>
            <p:ph type="body" sz="quarter" idx="11"/>
          </p:nvPr>
        </p:nvSpPr>
        <p:spPr/>
        <p:txBody>
          <a:bodyPr/>
          <a:lstStyle/>
          <a:p>
            <a:endParaRPr lang="en-US" dirty="0"/>
          </a:p>
        </p:txBody>
      </p:sp>
    </p:spTree>
    <p:extLst>
      <p:ext uri="{BB962C8B-B14F-4D97-AF65-F5344CB8AC3E}">
        <p14:creationId xmlns:p14="http://schemas.microsoft.com/office/powerpoint/2010/main" val="40261622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bwMode="auto">
          <a:xfrm>
            <a:off x="2501" y="4868"/>
            <a:ext cx="12431473" cy="6988252"/>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8" rIns="0" bIns="46618" numCol="1" rtlCol="0" anchor="ctr" anchorCtr="0" compatLnSpc="1">
            <a:prstTxWarp prst="textNoShape">
              <a:avLst/>
            </a:prstTxWarp>
          </a:bodyPr>
          <a:lstStyle/>
          <a:p>
            <a:pPr algn="ctr" defTabSz="932103" fontAlgn="base">
              <a:spcBef>
                <a:spcPct val="0"/>
              </a:spcBef>
              <a:spcAft>
                <a:spcPct val="0"/>
              </a:spcAft>
            </a:pPr>
            <a:endParaRPr lang="en-US" sz="1999"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dirty="0" smtClean="0"/>
              <a:t>The Result: A new App Model and API</a:t>
            </a:r>
            <a:endParaRPr lang="en-US" dirty="0"/>
          </a:p>
        </p:txBody>
      </p:sp>
      <p:pic>
        <p:nvPicPr>
          <p:cNvPr id="4" name="Picture 3"/>
          <p:cNvPicPr>
            <a:picLocks noChangeAspect="1"/>
          </p:cNvPicPr>
          <p:nvPr/>
        </p:nvPicPr>
        <p:blipFill rotWithShape="1">
          <a:blip r:embed="rId3"/>
          <a:srcRect l="22486"/>
          <a:stretch/>
        </p:blipFill>
        <p:spPr>
          <a:xfrm>
            <a:off x="356197" y="2113372"/>
            <a:ext cx="6172286" cy="1417763"/>
          </a:xfrm>
          <a:prstGeom prst="rect">
            <a:avLst/>
          </a:prstGeom>
        </p:spPr>
      </p:pic>
      <p:pic>
        <p:nvPicPr>
          <p:cNvPr id="5" name="Picture 4"/>
          <p:cNvPicPr>
            <a:picLocks noChangeAspect="1"/>
          </p:cNvPicPr>
          <p:nvPr/>
        </p:nvPicPr>
        <p:blipFill>
          <a:blip r:embed="rId4"/>
          <a:stretch>
            <a:fillRect/>
          </a:stretch>
        </p:blipFill>
        <p:spPr>
          <a:xfrm>
            <a:off x="1538673" y="3721212"/>
            <a:ext cx="4874777" cy="2942345"/>
          </a:xfrm>
          <a:prstGeom prst="rect">
            <a:avLst/>
          </a:prstGeom>
        </p:spPr>
      </p:pic>
      <p:pic>
        <p:nvPicPr>
          <p:cNvPr id="6" name="Picture 5"/>
          <p:cNvPicPr>
            <a:picLocks noChangeAspect="1"/>
          </p:cNvPicPr>
          <p:nvPr/>
        </p:nvPicPr>
        <p:blipFill>
          <a:blip r:embed="rId5"/>
          <a:stretch>
            <a:fillRect/>
          </a:stretch>
        </p:blipFill>
        <p:spPr>
          <a:xfrm>
            <a:off x="7163829" y="2883682"/>
            <a:ext cx="4010524" cy="2651024"/>
          </a:xfrm>
          <a:prstGeom prst="rect">
            <a:avLst/>
          </a:prstGeom>
        </p:spPr>
      </p:pic>
      <p:pic>
        <p:nvPicPr>
          <p:cNvPr id="7" name="Picture 6"/>
          <p:cNvPicPr>
            <a:picLocks noChangeAspect="1"/>
          </p:cNvPicPr>
          <p:nvPr/>
        </p:nvPicPr>
        <p:blipFill>
          <a:blip r:embed="rId6"/>
          <a:stretch>
            <a:fillRect/>
          </a:stretch>
        </p:blipFill>
        <p:spPr>
          <a:xfrm>
            <a:off x="1280521" y="1198835"/>
            <a:ext cx="1476028" cy="1000204"/>
          </a:xfrm>
          <a:prstGeom prst="rect">
            <a:avLst/>
          </a:prstGeom>
        </p:spPr>
      </p:pic>
      <p:pic>
        <p:nvPicPr>
          <p:cNvPr id="8" name="Picture 7"/>
          <p:cNvPicPr>
            <a:picLocks noChangeAspect="1"/>
          </p:cNvPicPr>
          <p:nvPr/>
        </p:nvPicPr>
        <p:blipFill>
          <a:blip r:embed="rId7"/>
          <a:stretch>
            <a:fillRect/>
          </a:stretch>
        </p:blipFill>
        <p:spPr>
          <a:xfrm>
            <a:off x="2756550" y="1363916"/>
            <a:ext cx="9147489" cy="670039"/>
          </a:xfrm>
          <a:prstGeom prst="rect">
            <a:avLst/>
          </a:prstGeom>
        </p:spPr>
      </p:pic>
    </p:spTree>
    <p:extLst>
      <p:ext uri="{BB962C8B-B14F-4D97-AF65-F5344CB8AC3E}">
        <p14:creationId xmlns:p14="http://schemas.microsoft.com/office/powerpoint/2010/main" val="2136344336"/>
      </p:ext>
    </p:extLst>
  </p:cSld>
  <p:clrMapOvr>
    <a:masterClrMapping/>
  </p:clrMapOvr>
  <p:transition spd="slow">
    <p:push dir="u"/>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Rectangle 63"/>
          <p:cNvSpPr/>
          <p:nvPr/>
        </p:nvSpPr>
        <p:spPr bwMode="auto">
          <a:xfrm>
            <a:off x="4254154" y="1211588"/>
            <a:ext cx="3930536" cy="5485622"/>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71" tIns="146297" rIns="182871" bIns="146297" numCol="1" rtlCol="0" anchor="t" anchorCtr="0" compatLnSpc="1">
            <a:prstTxWarp prst="textNoShape">
              <a:avLst/>
            </a:prstTxWarp>
          </a:bodyPr>
          <a:lstStyle/>
          <a:p>
            <a:pPr defTabSz="932384" fontAlgn="base">
              <a:spcBef>
                <a:spcPct val="0"/>
              </a:spcBef>
              <a:spcAft>
                <a:spcPct val="0"/>
              </a:spcAft>
            </a:pPr>
            <a:r>
              <a:rPr lang="en-US" sz="2800" dirty="0">
                <a:gradFill>
                  <a:gsLst>
                    <a:gs pos="0">
                      <a:srgbClr val="FFFFFF"/>
                    </a:gs>
                    <a:gs pos="100000">
                      <a:srgbClr val="FFFFFF"/>
                    </a:gs>
                  </a:gsLst>
                  <a:lin ang="5400000" scaled="0"/>
                </a:gradFill>
                <a:latin typeface="Segoe UI Light"/>
              </a:rPr>
              <a:t>Robust Office 365 APIs</a:t>
            </a:r>
          </a:p>
        </p:txBody>
      </p:sp>
      <p:sp>
        <p:nvSpPr>
          <p:cNvPr id="2" name="Title 1"/>
          <p:cNvSpPr>
            <a:spLocks noGrp="1"/>
          </p:cNvSpPr>
          <p:nvPr>
            <p:ph type="title"/>
          </p:nvPr>
        </p:nvSpPr>
        <p:spPr/>
        <p:txBody>
          <a:bodyPr/>
          <a:lstStyle/>
          <a:p>
            <a:r>
              <a:rPr lang="en-US" dirty="0" smtClean="0"/>
              <a:t>Office 365 development platform </a:t>
            </a:r>
            <a:endParaRPr lang="en-US" dirty="0"/>
          </a:p>
        </p:txBody>
      </p:sp>
      <p:sp>
        <p:nvSpPr>
          <p:cNvPr id="6" name="Rectangle 5"/>
          <p:cNvSpPr/>
          <p:nvPr/>
        </p:nvSpPr>
        <p:spPr bwMode="auto">
          <a:xfrm>
            <a:off x="274640" y="1211588"/>
            <a:ext cx="3930536" cy="5485622"/>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71" tIns="146297" rIns="182871" bIns="146297" numCol="1" rtlCol="0" anchor="t" anchorCtr="0" compatLnSpc="1">
            <a:prstTxWarp prst="textNoShape">
              <a:avLst/>
            </a:prstTxWarp>
          </a:bodyPr>
          <a:lstStyle/>
          <a:p>
            <a:pPr defTabSz="932384" fontAlgn="base">
              <a:spcBef>
                <a:spcPct val="0"/>
              </a:spcBef>
              <a:spcAft>
                <a:spcPct val="0"/>
              </a:spcAft>
            </a:pPr>
            <a:r>
              <a:rPr lang="en-US" sz="2800" dirty="0">
                <a:gradFill>
                  <a:gsLst>
                    <a:gs pos="0">
                      <a:srgbClr val="FFFFFF"/>
                    </a:gs>
                    <a:gs pos="100000">
                      <a:srgbClr val="FFFFFF"/>
                    </a:gs>
                  </a:gsLst>
                  <a:lin ang="5400000" scaled="0"/>
                </a:gradFill>
                <a:latin typeface="Segoe UI Light"/>
              </a:rPr>
              <a:t>Contextual apps</a:t>
            </a:r>
          </a:p>
        </p:txBody>
      </p:sp>
      <p:sp>
        <p:nvSpPr>
          <p:cNvPr id="65" name="Rectangle 64"/>
          <p:cNvSpPr/>
          <p:nvPr/>
        </p:nvSpPr>
        <p:spPr bwMode="auto">
          <a:xfrm>
            <a:off x="8233668" y="1211588"/>
            <a:ext cx="3930536" cy="5485622"/>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71" tIns="146297" rIns="182871" bIns="146297" numCol="1" rtlCol="0" anchor="t" anchorCtr="0" compatLnSpc="1">
            <a:prstTxWarp prst="textNoShape">
              <a:avLst/>
            </a:prstTxWarp>
          </a:bodyPr>
          <a:lstStyle/>
          <a:p>
            <a:pPr defTabSz="932384" fontAlgn="base">
              <a:spcBef>
                <a:spcPct val="0"/>
              </a:spcBef>
              <a:spcAft>
                <a:spcPct val="0"/>
              </a:spcAft>
            </a:pPr>
            <a:r>
              <a:rPr lang="en-US" sz="2800" dirty="0">
                <a:gradFill>
                  <a:gsLst>
                    <a:gs pos="0">
                      <a:srgbClr val="FFFFFF"/>
                    </a:gs>
                    <a:gs pos="100000">
                      <a:srgbClr val="FFFFFF"/>
                    </a:gs>
                  </a:gsLst>
                  <a:lin ang="5400000" scaled="0"/>
                </a:gradFill>
                <a:latin typeface="Segoe UI Light"/>
              </a:rPr>
              <a:t>Flexible tools</a:t>
            </a:r>
          </a:p>
        </p:txBody>
      </p:sp>
      <p:grpSp>
        <p:nvGrpSpPr>
          <p:cNvPr id="17" name="Group 16"/>
          <p:cNvGrpSpPr/>
          <p:nvPr/>
        </p:nvGrpSpPr>
        <p:grpSpPr>
          <a:xfrm>
            <a:off x="4435956" y="2302536"/>
            <a:ext cx="3571310" cy="4218977"/>
            <a:chOff x="4435955" y="2302365"/>
            <a:chExt cx="3571310" cy="4219575"/>
          </a:xfrm>
        </p:grpSpPr>
        <p:sp>
          <p:nvSpPr>
            <p:cNvPr id="74" name="Rectangle 73"/>
            <p:cNvSpPr/>
            <p:nvPr/>
          </p:nvSpPr>
          <p:spPr bwMode="auto">
            <a:xfrm>
              <a:off x="4435955" y="4290658"/>
              <a:ext cx="1760415" cy="521208"/>
            </a:xfrm>
            <a:prstGeom prst="rect">
              <a:avLst/>
            </a:prstGeom>
            <a:solidFill>
              <a:schemeClr val="bg1">
                <a:alpha val="2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9642" tIns="45720" rIns="0" bIns="45720" numCol="1" rtlCol="0" anchor="ctr" anchorCtr="0" compatLnSpc="1">
              <a:prstTxWarp prst="textNoShape">
                <a:avLst/>
              </a:prstTxWarp>
            </a:bodyPr>
            <a:lstStyle/>
            <a:p>
              <a:pPr defTabSz="932654">
                <a:lnSpc>
                  <a:spcPct val="90000"/>
                </a:lnSpc>
                <a:spcAft>
                  <a:spcPts val="600"/>
                </a:spcAft>
              </a:pPr>
              <a:r>
                <a:rPr lang="en-US" sz="1400" b="1" dirty="0">
                  <a:gradFill>
                    <a:gsLst>
                      <a:gs pos="50427">
                        <a:srgbClr val="FFFFFF"/>
                      </a:gs>
                      <a:gs pos="30000">
                        <a:srgbClr val="FFFFFF"/>
                      </a:gs>
                    </a:gsLst>
                    <a:lin ang="5400000" scaled="0"/>
                  </a:gradFill>
                </a:rPr>
                <a:t>Documents</a:t>
              </a:r>
            </a:p>
          </p:txBody>
        </p:sp>
        <p:sp>
          <p:nvSpPr>
            <p:cNvPr id="75" name="Rectangle 74"/>
            <p:cNvSpPr/>
            <p:nvPr/>
          </p:nvSpPr>
          <p:spPr bwMode="auto">
            <a:xfrm>
              <a:off x="6246850" y="4290658"/>
              <a:ext cx="1760415" cy="521208"/>
            </a:xfrm>
            <a:prstGeom prst="rect">
              <a:avLst/>
            </a:prstGeom>
            <a:solidFill>
              <a:schemeClr val="bg1">
                <a:alpha val="2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42" tIns="45720" rIns="0" bIns="45720" numCol="1" spcCol="0" rtlCol="0" fromWordArt="0" anchor="ctr" anchorCtr="0" forceAA="0" compatLnSpc="1">
              <a:prstTxWarp prst="textNoShape">
                <a:avLst/>
              </a:prstTxWarp>
              <a:noAutofit/>
            </a:bodyPr>
            <a:lstStyle/>
            <a:p>
              <a:pPr defTabSz="932654">
                <a:lnSpc>
                  <a:spcPct val="90000"/>
                </a:lnSpc>
                <a:spcAft>
                  <a:spcPts val="600"/>
                </a:spcAft>
              </a:pPr>
              <a:r>
                <a:rPr lang="en-US" sz="1400" b="1">
                  <a:gradFill>
                    <a:gsLst>
                      <a:gs pos="50427">
                        <a:srgbClr val="FFFFFF"/>
                      </a:gs>
                      <a:gs pos="30000">
                        <a:srgbClr val="FFFFFF"/>
                      </a:gs>
                    </a:gsLst>
                    <a:lin ang="5400000" scaled="0"/>
                  </a:gradFill>
                </a:rPr>
                <a:t>Search</a:t>
              </a:r>
              <a:endParaRPr lang="en-US" sz="1400" b="1" dirty="0">
                <a:gradFill>
                  <a:gsLst>
                    <a:gs pos="50427">
                      <a:srgbClr val="FFFFFF"/>
                    </a:gs>
                    <a:gs pos="30000">
                      <a:srgbClr val="FFFFFF"/>
                    </a:gs>
                  </a:gsLst>
                  <a:lin ang="5400000" scaled="0"/>
                </a:gradFill>
              </a:endParaRPr>
            </a:p>
          </p:txBody>
        </p:sp>
        <p:sp>
          <p:nvSpPr>
            <p:cNvPr id="77" name="Rectangle 76"/>
            <p:cNvSpPr/>
            <p:nvPr/>
          </p:nvSpPr>
          <p:spPr bwMode="auto">
            <a:xfrm>
              <a:off x="4435955" y="4860682"/>
              <a:ext cx="1760415" cy="521208"/>
            </a:xfrm>
            <a:prstGeom prst="rect">
              <a:avLst/>
            </a:prstGeom>
            <a:solidFill>
              <a:schemeClr val="bg1">
                <a:alpha val="2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42" tIns="45720" rIns="0" bIns="45720" numCol="1" spcCol="0" rtlCol="0" fromWordArt="0" anchor="ctr" anchorCtr="0" forceAA="0" compatLnSpc="1">
              <a:prstTxWarp prst="textNoShape">
                <a:avLst/>
              </a:prstTxWarp>
              <a:noAutofit/>
            </a:bodyPr>
            <a:lstStyle/>
            <a:p>
              <a:pPr defTabSz="932654">
                <a:lnSpc>
                  <a:spcPct val="90000"/>
                </a:lnSpc>
                <a:spcAft>
                  <a:spcPts val="600"/>
                </a:spcAft>
              </a:pPr>
              <a:r>
                <a:rPr lang="en-US" sz="1400" b="1">
                  <a:gradFill>
                    <a:gsLst>
                      <a:gs pos="50427">
                        <a:srgbClr val="FFFFFF"/>
                      </a:gs>
                      <a:gs pos="30000">
                        <a:srgbClr val="FFFFFF"/>
                      </a:gs>
                    </a:gsLst>
                    <a:lin ang="5400000" scaled="0"/>
                  </a:gradFill>
                </a:rPr>
                <a:t>Mail</a:t>
              </a:r>
              <a:endParaRPr lang="en-US" sz="1400" b="1" dirty="0">
                <a:gradFill>
                  <a:gsLst>
                    <a:gs pos="50427">
                      <a:srgbClr val="FFFFFF"/>
                    </a:gs>
                    <a:gs pos="30000">
                      <a:srgbClr val="FFFFFF"/>
                    </a:gs>
                  </a:gsLst>
                  <a:lin ang="5400000" scaled="0"/>
                </a:gradFill>
              </a:endParaRPr>
            </a:p>
          </p:txBody>
        </p:sp>
        <p:sp>
          <p:nvSpPr>
            <p:cNvPr id="80" name="Rectangle 79"/>
            <p:cNvSpPr/>
            <p:nvPr/>
          </p:nvSpPr>
          <p:spPr bwMode="auto">
            <a:xfrm>
              <a:off x="4435955" y="5430706"/>
              <a:ext cx="1760415" cy="521208"/>
            </a:xfrm>
            <a:prstGeom prst="rect">
              <a:avLst/>
            </a:prstGeom>
            <a:solidFill>
              <a:schemeClr val="bg1">
                <a:alpha val="2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42" tIns="45720" rIns="0" bIns="45720" numCol="1" spcCol="0" rtlCol="0" fromWordArt="0" anchor="ctr" anchorCtr="0" forceAA="0" compatLnSpc="1">
              <a:prstTxWarp prst="textNoShape">
                <a:avLst/>
              </a:prstTxWarp>
              <a:noAutofit/>
            </a:bodyPr>
            <a:lstStyle/>
            <a:p>
              <a:pPr defTabSz="932654">
                <a:lnSpc>
                  <a:spcPct val="90000"/>
                </a:lnSpc>
                <a:spcAft>
                  <a:spcPts val="600"/>
                </a:spcAft>
              </a:pPr>
              <a:r>
                <a:rPr lang="en-US" sz="1400" b="1">
                  <a:gradFill>
                    <a:gsLst>
                      <a:gs pos="50427">
                        <a:srgbClr val="FFFFFF"/>
                      </a:gs>
                      <a:gs pos="30000">
                        <a:srgbClr val="FFFFFF"/>
                      </a:gs>
                    </a:gsLst>
                    <a:lin ang="5400000" scaled="0"/>
                  </a:gradFill>
                </a:rPr>
                <a:t>Calendar</a:t>
              </a:r>
              <a:endParaRPr lang="en-US" sz="1400" b="1" dirty="0">
                <a:gradFill>
                  <a:gsLst>
                    <a:gs pos="50427">
                      <a:srgbClr val="FFFFFF"/>
                    </a:gs>
                    <a:gs pos="30000">
                      <a:srgbClr val="FFFFFF"/>
                    </a:gs>
                  </a:gsLst>
                  <a:lin ang="5400000" scaled="0"/>
                </a:gradFill>
              </a:endParaRPr>
            </a:p>
          </p:txBody>
        </p:sp>
        <p:sp>
          <p:nvSpPr>
            <p:cNvPr id="81" name="Rectangle 80"/>
            <p:cNvSpPr/>
            <p:nvPr/>
          </p:nvSpPr>
          <p:spPr bwMode="auto">
            <a:xfrm>
              <a:off x="4435955" y="6000732"/>
              <a:ext cx="1760415" cy="521208"/>
            </a:xfrm>
            <a:prstGeom prst="rect">
              <a:avLst/>
            </a:prstGeom>
            <a:solidFill>
              <a:schemeClr val="bg1">
                <a:alpha val="2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42" tIns="45720" rIns="0" bIns="45720" numCol="1" spcCol="0" rtlCol="0" fromWordArt="0" anchor="ctr" anchorCtr="0" forceAA="0" compatLnSpc="1">
              <a:prstTxWarp prst="textNoShape">
                <a:avLst/>
              </a:prstTxWarp>
              <a:noAutofit/>
            </a:bodyPr>
            <a:lstStyle/>
            <a:p>
              <a:pPr defTabSz="932654">
                <a:lnSpc>
                  <a:spcPct val="90000"/>
                </a:lnSpc>
                <a:spcAft>
                  <a:spcPts val="600"/>
                </a:spcAft>
              </a:pPr>
              <a:r>
                <a:rPr lang="en-US" sz="1400" b="1">
                  <a:gradFill>
                    <a:gsLst>
                      <a:gs pos="50427">
                        <a:srgbClr val="FFFFFF"/>
                      </a:gs>
                      <a:gs pos="30000">
                        <a:srgbClr val="FFFFFF"/>
                      </a:gs>
                    </a:gsLst>
                    <a:lin ang="5400000" scaled="0"/>
                  </a:gradFill>
                </a:rPr>
                <a:t>People</a:t>
              </a:r>
              <a:endParaRPr lang="en-US" sz="1400" b="1" dirty="0">
                <a:gradFill>
                  <a:gsLst>
                    <a:gs pos="50427">
                      <a:srgbClr val="FFFFFF"/>
                    </a:gs>
                    <a:gs pos="30000">
                      <a:srgbClr val="FFFFFF"/>
                    </a:gs>
                  </a:gsLst>
                  <a:lin ang="5400000" scaled="0"/>
                </a:gradFill>
              </a:endParaRPr>
            </a:p>
          </p:txBody>
        </p:sp>
        <p:sp>
          <p:nvSpPr>
            <p:cNvPr id="76" name="Rectangle 75"/>
            <p:cNvSpPr/>
            <p:nvPr/>
          </p:nvSpPr>
          <p:spPr bwMode="auto">
            <a:xfrm>
              <a:off x="6242473" y="4860683"/>
              <a:ext cx="1760415" cy="521208"/>
            </a:xfrm>
            <a:prstGeom prst="rect">
              <a:avLst/>
            </a:prstGeom>
            <a:solidFill>
              <a:schemeClr val="bg1">
                <a:alpha val="2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42" tIns="45720" rIns="0" bIns="45720" numCol="1" spcCol="0" rtlCol="0" fromWordArt="0" anchor="ctr" anchorCtr="0" forceAA="0" compatLnSpc="1">
              <a:prstTxWarp prst="textNoShape">
                <a:avLst/>
              </a:prstTxWarp>
              <a:noAutofit/>
            </a:bodyPr>
            <a:lstStyle/>
            <a:p>
              <a:pPr defTabSz="932654">
                <a:lnSpc>
                  <a:spcPct val="90000"/>
                </a:lnSpc>
                <a:spcAft>
                  <a:spcPts val="600"/>
                </a:spcAft>
              </a:pPr>
              <a:r>
                <a:rPr lang="en-US" sz="1400" b="1" dirty="0">
                  <a:gradFill>
                    <a:gsLst>
                      <a:gs pos="50427">
                        <a:srgbClr val="FFFFFF"/>
                      </a:gs>
                      <a:gs pos="30000">
                        <a:srgbClr val="FFFFFF"/>
                      </a:gs>
                    </a:gsLst>
                    <a:lin ang="5400000" scaled="0"/>
                  </a:gradFill>
                </a:rPr>
                <a:t>Social</a:t>
              </a:r>
            </a:p>
          </p:txBody>
        </p:sp>
        <p:sp>
          <p:nvSpPr>
            <p:cNvPr id="79" name="Rectangle 78"/>
            <p:cNvSpPr/>
            <p:nvPr/>
          </p:nvSpPr>
          <p:spPr bwMode="auto">
            <a:xfrm>
              <a:off x="6242473" y="5430708"/>
              <a:ext cx="1760415" cy="521208"/>
            </a:xfrm>
            <a:prstGeom prst="rect">
              <a:avLst/>
            </a:prstGeom>
            <a:solidFill>
              <a:schemeClr val="bg1">
                <a:alpha val="2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42" tIns="45720" rIns="0" bIns="45720" numCol="1" spcCol="0" rtlCol="0" fromWordArt="0" anchor="ctr" anchorCtr="0" forceAA="0" compatLnSpc="1">
              <a:prstTxWarp prst="textNoShape">
                <a:avLst/>
              </a:prstTxWarp>
              <a:noAutofit/>
            </a:bodyPr>
            <a:lstStyle/>
            <a:p>
              <a:pPr defTabSz="932654">
                <a:lnSpc>
                  <a:spcPct val="90000"/>
                </a:lnSpc>
                <a:spcAft>
                  <a:spcPts val="600"/>
                </a:spcAft>
              </a:pPr>
              <a:endParaRPr lang="en-US" sz="1400" b="1" dirty="0">
                <a:gradFill>
                  <a:gsLst>
                    <a:gs pos="50427">
                      <a:srgbClr val="FFFFFF"/>
                    </a:gs>
                    <a:gs pos="30000">
                      <a:srgbClr val="FFFFFF"/>
                    </a:gs>
                  </a:gsLst>
                  <a:lin ang="5400000" scaled="0"/>
                </a:gradFill>
              </a:endParaRPr>
            </a:p>
          </p:txBody>
        </p:sp>
        <p:sp>
          <p:nvSpPr>
            <p:cNvPr id="82" name="Rectangle 81"/>
            <p:cNvSpPr/>
            <p:nvPr/>
          </p:nvSpPr>
          <p:spPr bwMode="auto">
            <a:xfrm>
              <a:off x="6242473" y="6000732"/>
              <a:ext cx="1760415" cy="521208"/>
            </a:xfrm>
            <a:prstGeom prst="rect">
              <a:avLst/>
            </a:prstGeom>
            <a:solidFill>
              <a:schemeClr val="bg1">
                <a:alpha val="2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42" tIns="45720" rIns="0" bIns="45720" numCol="1" spcCol="0" rtlCol="0" fromWordArt="0" anchor="ctr" anchorCtr="0" forceAA="0" compatLnSpc="1">
              <a:prstTxWarp prst="textNoShape">
                <a:avLst/>
              </a:prstTxWarp>
              <a:noAutofit/>
            </a:bodyPr>
            <a:lstStyle/>
            <a:p>
              <a:pPr defTabSz="932654">
                <a:lnSpc>
                  <a:spcPct val="90000"/>
                </a:lnSpc>
                <a:spcAft>
                  <a:spcPts val="600"/>
                </a:spcAft>
              </a:pPr>
              <a:endParaRPr lang="en-US" sz="1400" b="1" dirty="0">
                <a:gradFill>
                  <a:gsLst>
                    <a:gs pos="50427">
                      <a:srgbClr val="FFFFFF"/>
                    </a:gs>
                    <a:gs pos="30000">
                      <a:srgbClr val="FFFFFF"/>
                    </a:gs>
                  </a:gsLst>
                  <a:lin ang="5400000" scaled="0"/>
                </a:gradFill>
              </a:endParaRPr>
            </a:p>
          </p:txBody>
        </p:sp>
        <p:sp>
          <p:nvSpPr>
            <p:cNvPr id="86" name="Freeform 232"/>
            <p:cNvSpPr>
              <a:spLocks noChangeAspect="1" noEditPoints="1"/>
            </p:cNvSpPr>
            <p:nvPr/>
          </p:nvSpPr>
          <p:spPr bwMode="auto">
            <a:xfrm>
              <a:off x="7607082" y="4441207"/>
              <a:ext cx="229868" cy="220110"/>
            </a:xfrm>
            <a:custGeom>
              <a:avLst/>
              <a:gdLst>
                <a:gd name="T0" fmla="*/ 33 w 90"/>
                <a:gd name="T1" fmla="*/ 12 h 86"/>
                <a:gd name="T2" fmla="*/ 54 w 90"/>
                <a:gd name="T3" fmla="*/ 33 h 86"/>
                <a:gd name="T4" fmla="*/ 33 w 90"/>
                <a:gd name="T5" fmla="*/ 54 h 86"/>
                <a:gd name="T6" fmla="*/ 13 w 90"/>
                <a:gd name="T7" fmla="*/ 33 h 86"/>
                <a:gd name="T8" fmla="*/ 33 w 90"/>
                <a:gd name="T9" fmla="*/ 12 h 86"/>
                <a:gd name="T10" fmla="*/ 33 w 90"/>
                <a:gd name="T11" fmla="*/ 0 h 86"/>
                <a:gd name="T12" fmla="*/ 0 w 90"/>
                <a:gd name="T13" fmla="*/ 33 h 86"/>
                <a:gd name="T14" fmla="*/ 33 w 90"/>
                <a:gd name="T15" fmla="*/ 66 h 86"/>
                <a:gd name="T16" fmla="*/ 55 w 90"/>
                <a:gd name="T17" fmla="*/ 58 h 86"/>
                <a:gd name="T18" fmla="*/ 80 w 90"/>
                <a:gd name="T19" fmla="*/ 84 h 86"/>
                <a:gd name="T20" fmla="*/ 88 w 90"/>
                <a:gd name="T21" fmla="*/ 84 h 86"/>
                <a:gd name="T22" fmla="*/ 88 w 90"/>
                <a:gd name="T23" fmla="*/ 84 h 86"/>
                <a:gd name="T24" fmla="*/ 88 w 90"/>
                <a:gd name="T25" fmla="*/ 76 h 86"/>
                <a:gd name="T26" fmla="*/ 61 w 90"/>
                <a:gd name="T27" fmla="*/ 50 h 86"/>
                <a:gd name="T28" fmla="*/ 66 w 90"/>
                <a:gd name="T29" fmla="*/ 33 h 86"/>
                <a:gd name="T30" fmla="*/ 33 w 90"/>
                <a:gd name="T31"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0" h="86">
                  <a:moveTo>
                    <a:pt x="33" y="12"/>
                  </a:moveTo>
                  <a:cubicBezTo>
                    <a:pt x="44" y="12"/>
                    <a:pt x="54" y="22"/>
                    <a:pt x="54" y="33"/>
                  </a:cubicBezTo>
                  <a:cubicBezTo>
                    <a:pt x="54" y="44"/>
                    <a:pt x="44" y="54"/>
                    <a:pt x="33" y="54"/>
                  </a:cubicBezTo>
                  <a:cubicBezTo>
                    <a:pt x="22" y="54"/>
                    <a:pt x="13" y="44"/>
                    <a:pt x="13" y="33"/>
                  </a:cubicBezTo>
                  <a:cubicBezTo>
                    <a:pt x="13" y="22"/>
                    <a:pt x="22" y="12"/>
                    <a:pt x="33" y="12"/>
                  </a:cubicBezTo>
                  <a:close/>
                  <a:moveTo>
                    <a:pt x="33" y="0"/>
                  </a:moveTo>
                  <a:cubicBezTo>
                    <a:pt x="15" y="0"/>
                    <a:pt x="0" y="15"/>
                    <a:pt x="0" y="33"/>
                  </a:cubicBezTo>
                  <a:cubicBezTo>
                    <a:pt x="0" y="51"/>
                    <a:pt x="15" y="66"/>
                    <a:pt x="33" y="66"/>
                  </a:cubicBezTo>
                  <a:cubicBezTo>
                    <a:pt x="41" y="66"/>
                    <a:pt x="49" y="63"/>
                    <a:pt x="55" y="58"/>
                  </a:cubicBezTo>
                  <a:cubicBezTo>
                    <a:pt x="80" y="84"/>
                    <a:pt x="80" y="84"/>
                    <a:pt x="80" y="84"/>
                  </a:cubicBezTo>
                  <a:cubicBezTo>
                    <a:pt x="82" y="86"/>
                    <a:pt x="86" y="86"/>
                    <a:pt x="88" y="84"/>
                  </a:cubicBezTo>
                  <a:cubicBezTo>
                    <a:pt x="88" y="84"/>
                    <a:pt x="88" y="84"/>
                    <a:pt x="88" y="84"/>
                  </a:cubicBezTo>
                  <a:cubicBezTo>
                    <a:pt x="90" y="82"/>
                    <a:pt x="90" y="78"/>
                    <a:pt x="88" y="76"/>
                  </a:cubicBezTo>
                  <a:cubicBezTo>
                    <a:pt x="61" y="50"/>
                    <a:pt x="61" y="50"/>
                    <a:pt x="61" y="50"/>
                  </a:cubicBezTo>
                  <a:cubicBezTo>
                    <a:pt x="65" y="45"/>
                    <a:pt x="66" y="39"/>
                    <a:pt x="66" y="33"/>
                  </a:cubicBezTo>
                  <a:cubicBezTo>
                    <a:pt x="66" y="15"/>
                    <a:pt x="51" y="0"/>
                    <a:pt x="33" y="0"/>
                  </a:cubicBezTo>
                  <a:close/>
                </a:path>
              </a:pathLst>
            </a:custGeom>
            <a:solidFill>
              <a:schemeClr val="bg1"/>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42" tIns="45720" rIns="0" bIns="45720" numCol="1" spcCol="0" rtlCol="0" fromWordArt="0" anchor="ctr" anchorCtr="0" forceAA="0" compatLnSpc="1">
              <a:prstTxWarp prst="textNoShape">
                <a:avLst/>
              </a:prstTxWarp>
              <a:noAutofit/>
            </a:bodyPr>
            <a:lstStyle/>
            <a:p>
              <a:pPr defTabSz="932654">
                <a:lnSpc>
                  <a:spcPct val="90000"/>
                </a:lnSpc>
                <a:spcAft>
                  <a:spcPts val="600"/>
                </a:spcAft>
              </a:pPr>
              <a:endParaRPr lang="en-US" sz="1400" b="1">
                <a:gradFill>
                  <a:gsLst>
                    <a:gs pos="50427">
                      <a:srgbClr val="FFFFFF"/>
                    </a:gs>
                    <a:gs pos="30000">
                      <a:srgbClr val="FFFFFF"/>
                    </a:gs>
                  </a:gsLst>
                  <a:lin ang="5400000" scaled="0"/>
                </a:gradFill>
              </a:endParaRPr>
            </a:p>
          </p:txBody>
        </p:sp>
        <p:grpSp>
          <p:nvGrpSpPr>
            <p:cNvPr id="9" name="Group 8"/>
            <p:cNvGrpSpPr/>
            <p:nvPr/>
          </p:nvGrpSpPr>
          <p:grpSpPr>
            <a:xfrm>
              <a:off x="5439793" y="2302365"/>
              <a:ext cx="1559257" cy="1374413"/>
              <a:chOff x="5248273" y="2411410"/>
              <a:chExt cx="1544092" cy="1361046"/>
            </a:xfrm>
          </p:grpSpPr>
          <p:pic>
            <p:nvPicPr>
              <p:cNvPr id="109" name="Picture 10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43790" y="2411410"/>
                <a:ext cx="748575" cy="1361046"/>
              </a:xfrm>
              <a:prstGeom prst="rect">
                <a:avLst/>
              </a:prstGeom>
            </p:spPr>
          </p:pic>
          <p:pic>
            <p:nvPicPr>
              <p:cNvPr id="110" name="Picture 10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48273" y="2421905"/>
                <a:ext cx="732256" cy="1340028"/>
              </a:xfrm>
              <a:prstGeom prst="rect">
                <a:avLst/>
              </a:prstGeom>
            </p:spPr>
          </p:pic>
        </p:grpSp>
        <p:sp>
          <p:nvSpPr>
            <p:cNvPr id="84" name="Freeform 18"/>
            <p:cNvSpPr>
              <a:spLocks noChangeAspect="1" noEditPoints="1"/>
            </p:cNvSpPr>
            <p:nvPr/>
          </p:nvSpPr>
          <p:spPr bwMode="auto">
            <a:xfrm>
              <a:off x="5829592" y="5028923"/>
              <a:ext cx="274581" cy="184727"/>
            </a:xfrm>
            <a:custGeom>
              <a:avLst/>
              <a:gdLst>
                <a:gd name="T0" fmla="*/ 364 w 780"/>
                <a:gd name="T1" fmla="*/ 241 h 440"/>
                <a:gd name="T2" fmla="*/ 5 w 780"/>
                <a:gd name="T3" fmla="*/ 27 h 440"/>
                <a:gd name="T4" fmla="*/ 48 w 780"/>
                <a:gd name="T5" fmla="*/ 0 h 440"/>
                <a:gd name="T6" fmla="*/ 732 w 780"/>
                <a:gd name="T7" fmla="*/ 0 h 440"/>
                <a:gd name="T8" fmla="*/ 775 w 780"/>
                <a:gd name="T9" fmla="*/ 27 h 440"/>
                <a:gd name="T10" fmla="*/ 416 w 780"/>
                <a:gd name="T11" fmla="*/ 240 h 440"/>
                <a:gd name="T12" fmla="*/ 416 w 780"/>
                <a:gd name="T13" fmla="*/ 241 h 440"/>
                <a:gd name="T14" fmla="*/ 390 w 780"/>
                <a:gd name="T15" fmla="*/ 247 h 440"/>
                <a:gd name="T16" fmla="*/ 364 w 780"/>
                <a:gd name="T17" fmla="*/ 241 h 440"/>
                <a:gd name="T18" fmla="*/ 780 w 780"/>
                <a:gd name="T19" fmla="*/ 324 h 440"/>
                <a:gd name="T20" fmla="*/ 780 w 780"/>
                <a:gd name="T21" fmla="*/ 66 h 440"/>
                <a:gd name="T22" fmla="*/ 563 w 780"/>
                <a:gd name="T23" fmla="*/ 195 h 440"/>
                <a:gd name="T24" fmla="*/ 780 w 780"/>
                <a:gd name="T25" fmla="*/ 324 h 440"/>
                <a:gd name="T26" fmla="*/ 0 w 780"/>
                <a:gd name="T27" fmla="*/ 392 h 440"/>
                <a:gd name="T28" fmla="*/ 48 w 780"/>
                <a:gd name="T29" fmla="*/ 440 h 440"/>
                <a:gd name="T30" fmla="*/ 732 w 780"/>
                <a:gd name="T31" fmla="*/ 440 h 440"/>
                <a:gd name="T32" fmla="*/ 780 w 780"/>
                <a:gd name="T33" fmla="*/ 392 h 440"/>
                <a:gd name="T34" fmla="*/ 780 w 780"/>
                <a:gd name="T35" fmla="*/ 366 h 440"/>
                <a:gd name="T36" fmla="*/ 528 w 780"/>
                <a:gd name="T37" fmla="*/ 216 h 440"/>
                <a:gd name="T38" fmla="*/ 435 w 780"/>
                <a:gd name="T39" fmla="*/ 271 h 440"/>
                <a:gd name="T40" fmla="*/ 390 w 780"/>
                <a:gd name="T41" fmla="*/ 283 h 440"/>
                <a:gd name="T42" fmla="*/ 390 w 780"/>
                <a:gd name="T43" fmla="*/ 283 h 440"/>
                <a:gd name="T44" fmla="*/ 344 w 780"/>
                <a:gd name="T45" fmla="*/ 271 h 440"/>
                <a:gd name="T46" fmla="*/ 252 w 780"/>
                <a:gd name="T47" fmla="*/ 216 h 440"/>
                <a:gd name="T48" fmla="*/ 0 w 780"/>
                <a:gd name="T49" fmla="*/ 366 h 440"/>
                <a:gd name="T50" fmla="*/ 0 w 780"/>
                <a:gd name="T51" fmla="*/ 392 h 440"/>
                <a:gd name="T52" fmla="*/ 217 w 780"/>
                <a:gd name="T53" fmla="*/ 195 h 440"/>
                <a:gd name="T54" fmla="*/ 0 w 780"/>
                <a:gd name="T55" fmla="*/ 66 h 440"/>
                <a:gd name="T56" fmla="*/ 0 w 780"/>
                <a:gd name="T57" fmla="*/ 324 h 440"/>
                <a:gd name="T58" fmla="*/ 217 w 780"/>
                <a:gd name="T59" fmla="*/ 195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0" h="440">
                  <a:moveTo>
                    <a:pt x="364" y="241"/>
                  </a:moveTo>
                  <a:cubicBezTo>
                    <a:pt x="5" y="27"/>
                    <a:pt x="5" y="27"/>
                    <a:pt x="5" y="27"/>
                  </a:cubicBezTo>
                  <a:cubicBezTo>
                    <a:pt x="13" y="11"/>
                    <a:pt x="29" y="0"/>
                    <a:pt x="48" y="0"/>
                  </a:cubicBezTo>
                  <a:cubicBezTo>
                    <a:pt x="732" y="0"/>
                    <a:pt x="732" y="0"/>
                    <a:pt x="732" y="0"/>
                  </a:cubicBezTo>
                  <a:cubicBezTo>
                    <a:pt x="751" y="0"/>
                    <a:pt x="767" y="11"/>
                    <a:pt x="775" y="27"/>
                  </a:cubicBezTo>
                  <a:cubicBezTo>
                    <a:pt x="416" y="240"/>
                    <a:pt x="416" y="240"/>
                    <a:pt x="416" y="240"/>
                  </a:cubicBezTo>
                  <a:cubicBezTo>
                    <a:pt x="416" y="241"/>
                    <a:pt x="416" y="241"/>
                    <a:pt x="416" y="241"/>
                  </a:cubicBezTo>
                  <a:cubicBezTo>
                    <a:pt x="409" y="245"/>
                    <a:pt x="400" y="247"/>
                    <a:pt x="390" y="247"/>
                  </a:cubicBezTo>
                  <a:cubicBezTo>
                    <a:pt x="380" y="247"/>
                    <a:pt x="370" y="245"/>
                    <a:pt x="364" y="241"/>
                  </a:cubicBezTo>
                  <a:close/>
                  <a:moveTo>
                    <a:pt x="780" y="324"/>
                  </a:moveTo>
                  <a:cubicBezTo>
                    <a:pt x="780" y="66"/>
                    <a:pt x="780" y="66"/>
                    <a:pt x="780" y="66"/>
                  </a:cubicBezTo>
                  <a:cubicBezTo>
                    <a:pt x="563" y="195"/>
                    <a:pt x="563" y="195"/>
                    <a:pt x="563" y="195"/>
                  </a:cubicBezTo>
                  <a:lnTo>
                    <a:pt x="780" y="324"/>
                  </a:lnTo>
                  <a:close/>
                  <a:moveTo>
                    <a:pt x="0" y="392"/>
                  </a:moveTo>
                  <a:cubicBezTo>
                    <a:pt x="0" y="419"/>
                    <a:pt x="21" y="440"/>
                    <a:pt x="48" y="440"/>
                  </a:cubicBezTo>
                  <a:cubicBezTo>
                    <a:pt x="732" y="440"/>
                    <a:pt x="732" y="440"/>
                    <a:pt x="732" y="440"/>
                  </a:cubicBezTo>
                  <a:cubicBezTo>
                    <a:pt x="758" y="440"/>
                    <a:pt x="780" y="419"/>
                    <a:pt x="780" y="392"/>
                  </a:cubicBezTo>
                  <a:cubicBezTo>
                    <a:pt x="780" y="366"/>
                    <a:pt x="780" y="366"/>
                    <a:pt x="780" y="366"/>
                  </a:cubicBezTo>
                  <a:cubicBezTo>
                    <a:pt x="528" y="216"/>
                    <a:pt x="528" y="216"/>
                    <a:pt x="528" y="216"/>
                  </a:cubicBezTo>
                  <a:cubicBezTo>
                    <a:pt x="435" y="271"/>
                    <a:pt x="435" y="271"/>
                    <a:pt x="435" y="271"/>
                  </a:cubicBezTo>
                  <a:cubicBezTo>
                    <a:pt x="423" y="279"/>
                    <a:pt x="407" y="283"/>
                    <a:pt x="390" y="283"/>
                  </a:cubicBezTo>
                  <a:cubicBezTo>
                    <a:pt x="390" y="283"/>
                    <a:pt x="390" y="283"/>
                    <a:pt x="390" y="283"/>
                  </a:cubicBezTo>
                  <a:cubicBezTo>
                    <a:pt x="373" y="283"/>
                    <a:pt x="357" y="279"/>
                    <a:pt x="344" y="271"/>
                  </a:cubicBezTo>
                  <a:cubicBezTo>
                    <a:pt x="252" y="216"/>
                    <a:pt x="252" y="216"/>
                    <a:pt x="252" y="216"/>
                  </a:cubicBezTo>
                  <a:cubicBezTo>
                    <a:pt x="0" y="366"/>
                    <a:pt x="0" y="366"/>
                    <a:pt x="0" y="366"/>
                  </a:cubicBezTo>
                  <a:lnTo>
                    <a:pt x="0" y="392"/>
                  </a:lnTo>
                  <a:close/>
                  <a:moveTo>
                    <a:pt x="217" y="195"/>
                  </a:moveTo>
                  <a:cubicBezTo>
                    <a:pt x="0" y="66"/>
                    <a:pt x="0" y="66"/>
                    <a:pt x="0" y="66"/>
                  </a:cubicBezTo>
                  <a:cubicBezTo>
                    <a:pt x="0" y="324"/>
                    <a:pt x="0" y="324"/>
                    <a:pt x="0" y="324"/>
                  </a:cubicBezTo>
                  <a:lnTo>
                    <a:pt x="217" y="195"/>
                  </a:lnTo>
                  <a:close/>
                </a:path>
              </a:pathLst>
            </a:custGeom>
            <a:solidFill>
              <a:schemeClr val="bg1"/>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42" tIns="45720" rIns="0" bIns="45720" numCol="1" spcCol="0" rtlCol="0" fromWordArt="0" anchor="ctr" anchorCtr="0" forceAA="0" compatLnSpc="1">
              <a:prstTxWarp prst="textNoShape">
                <a:avLst/>
              </a:prstTxWarp>
              <a:noAutofit/>
            </a:bodyPr>
            <a:lstStyle/>
            <a:p>
              <a:pPr defTabSz="932654">
                <a:lnSpc>
                  <a:spcPct val="90000"/>
                </a:lnSpc>
                <a:spcAft>
                  <a:spcPts val="600"/>
                </a:spcAft>
              </a:pPr>
              <a:endParaRPr lang="en-US" sz="1400" b="1">
                <a:gradFill>
                  <a:gsLst>
                    <a:gs pos="50427">
                      <a:srgbClr val="FFFFFF"/>
                    </a:gs>
                    <a:gs pos="30000">
                      <a:srgbClr val="FFFFFF"/>
                    </a:gs>
                  </a:gsLst>
                  <a:lin ang="5400000" scaled="0"/>
                </a:gradFill>
              </a:endParaRPr>
            </a:p>
          </p:txBody>
        </p:sp>
        <p:sp>
          <p:nvSpPr>
            <p:cNvPr id="85" name="Freeform 109"/>
            <p:cNvSpPr>
              <a:spLocks noChangeAspect="1" noEditPoints="1"/>
            </p:cNvSpPr>
            <p:nvPr/>
          </p:nvSpPr>
          <p:spPr bwMode="auto">
            <a:xfrm>
              <a:off x="5826370" y="5577210"/>
              <a:ext cx="281025" cy="228201"/>
            </a:xfrm>
            <a:custGeom>
              <a:avLst/>
              <a:gdLst>
                <a:gd name="T0" fmla="*/ 49 w 80"/>
                <a:gd name="T1" fmla="*/ 51 h 65"/>
                <a:gd name="T2" fmla="*/ 43 w 80"/>
                <a:gd name="T3" fmla="*/ 50 h 65"/>
                <a:gd name="T4" fmla="*/ 42 w 80"/>
                <a:gd name="T5" fmla="*/ 50 h 65"/>
                <a:gd name="T6" fmla="*/ 42 w 80"/>
                <a:gd name="T7" fmla="*/ 44 h 65"/>
                <a:gd name="T8" fmla="*/ 43 w 80"/>
                <a:gd name="T9" fmla="*/ 44 h 65"/>
                <a:gd name="T10" fmla="*/ 51 w 80"/>
                <a:gd name="T11" fmla="*/ 45 h 65"/>
                <a:gd name="T12" fmla="*/ 52 w 80"/>
                <a:gd name="T13" fmla="*/ 42 h 65"/>
                <a:gd name="T14" fmla="*/ 44 w 80"/>
                <a:gd name="T15" fmla="*/ 40 h 65"/>
                <a:gd name="T16" fmla="*/ 43 w 80"/>
                <a:gd name="T17" fmla="*/ 40 h 65"/>
                <a:gd name="T18" fmla="*/ 43 w 80"/>
                <a:gd name="T19" fmla="*/ 25 h 65"/>
                <a:gd name="T20" fmla="*/ 58 w 80"/>
                <a:gd name="T21" fmla="*/ 25 h 65"/>
                <a:gd name="T22" fmla="*/ 58 w 80"/>
                <a:gd name="T23" fmla="*/ 30 h 65"/>
                <a:gd name="T24" fmla="*/ 49 w 80"/>
                <a:gd name="T25" fmla="*/ 30 h 65"/>
                <a:gd name="T26" fmla="*/ 49 w 80"/>
                <a:gd name="T27" fmla="*/ 34 h 65"/>
                <a:gd name="T28" fmla="*/ 57 w 80"/>
                <a:gd name="T29" fmla="*/ 36 h 65"/>
                <a:gd name="T30" fmla="*/ 59 w 80"/>
                <a:gd name="T31" fmla="*/ 42 h 65"/>
                <a:gd name="T32" fmla="*/ 56 w 80"/>
                <a:gd name="T33" fmla="*/ 48 h 65"/>
                <a:gd name="T34" fmla="*/ 49 w 80"/>
                <a:gd name="T35" fmla="*/ 51 h 65"/>
                <a:gd name="T36" fmla="*/ 38 w 80"/>
                <a:gd name="T37" fmla="*/ 45 h 65"/>
                <a:gd name="T38" fmla="*/ 29 w 80"/>
                <a:gd name="T39" fmla="*/ 45 h 65"/>
                <a:gd name="T40" fmla="*/ 33 w 80"/>
                <a:gd name="T41" fmla="*/ 41 h 65"/>
                <a:gd name="T42" fmla="*/ 39 w 80"/>
                <a:gd name="T43" fmla="*/ 32 h 65"/>
                <a:gd name="T44" fmla="*/ 36 w 80"/>
                <a:gd name="T45" fmla="*/ 26 h 65"/>
                <a:gd name="T46" fmla="*/ 30 w 80"/>
                <a:gd name="T47" fmla="*/ 24 h 65"/>
                <a:gd name="T48" fmla="*/ 22 w 80"/>
                <a:gd name="T49" fmla="*/ 26 h 65"/>
                <a:gd name="T50" fmla="*/ 22 w 80"/>
                <a:gd name="T51" fmla="*/ 27 h 65"/>
                <a:gd name="T52" fmla="*/ 22 w 80"/>
                <a:gd name="T53" fmla="*/ 33 h 65"/>
                <a:gd name="T54" fmla="*/ 23 w 80"/>
                <a:gd name="T55" fmla="*/ 32 h 65"/>
                <a:gd name="T56" fmla="*/ 29 w 80"/>
                <a:gd name="T57" fmla="*/ 30 h 65"/>
                <a:gd name="T58" fmla="*/ 32 w 80"/>
                <a:gd name="T59" fmla="*/ 33 h 65"/>
                <a:gd name="T60" fmla="*/ 31 w 80"/>
                <a:gd name="T61" fmla="*/ 35 h 65"/>
                <a:gd name="T62" fmla="*/ 28 w 80"/>
                <a:gd name="T63" fmla="*/ 39 h 65"/>
                <a:gd name="T64" fmla="*/ 21 w 80"/>
                <a:gd name="T65" fmla="*/ 46 h 65"/>
                <a:gd name="T66" fmla="*/ 21 w 80"/>
                <a:gd name="T67" fmla="*/ 50 h 65"/>
                <a:gd name="T68" fmla="*/ 38 w 80"/>
                <a:gd name="T69" fmla="*/ 50 h 65"/>
                <a:gd name="T70" fmla="*/ 38 w 80"/>
                <a:gd name="T71" fmla="*/ 45 h 65"/>
                <a:gd name="T72" fmla="*/ 71 w 80"/>
                <a:gd name="T73" fmla="*/ 19 h 65"/>
                <a:gd name="T74" fmla="*/ 9 w 80"/>
                <a:gd name="T75" fmla="*/ 19 h 65"/>
                <a:gd name="T76" fmla="*/ 9 w 80"/>
                <a:gd name="T77" fmla="*/ 56 h 65"/>
                <a:gd name="T78" fmla="*/ 9 w 80"/>
                <a:gd name="T79" fmla="*/ 57 h 65"/>
                <a:gd name="T80" fmla="*/ 70 w 80"/>
                <a:gd name="T81" fmla="*/ 57 h 65"/>
                <a:gd name="T82" fmla="*/ 71 w 80"/>
                <a:gd name="T83" fmla="*/ 56 h 65"/>
                <a:gd name="T84" fmla="*/ 71 w 80"/>
                <a:gd name="T85" fmla="*/ 19 h 65"/>
                <a:gd name="T86" fmla="*/ 76 w 80"/>
                <a:gd name="T87" fmla="*/ 0 h 65"/>
                <a:gd name="T88" fmla="*/ 80 w 80"/>
                <a:gd name="T89" fmla="*/ 4 h 65"/>
                <a:gd name="T90" fmla="*/ 80 w 80"/>
                <a:gd name="T91" fmla="*/ 62 h 65"/>
                <a:gd name="T92" fmla="*/ 76 w 80"/>
                <a:gd name="T93" fmla="*/ 65 h 65"/>
                <a:gd name="T94" fmla="*/ 4 w 80"/>
                <a:gd name="T95" fmla="*/ 65 h 65"/>
                <a:gd name="T96" fmla="*/ 0 w 80"/>
                <a:gd name="T97" fmla="*/ 62 h 65"/>
                <a:gd name="T98" fmla="*/ 0 w 80"/>
                <a:gd name="T99" fmla="*/ 4 h 65"/>
                <a:gd name="T100" fmla="*/ 4 w 80"/>
                <a:gd name="T101" fmla="*/ 0 h 65"/>
                <a:gd name="T102" fmla="*/ 76 w 80"/>
                <a:gd name="T103"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0" h="65">
                  <a:moveTo>
                    <a:pt x="49" y="51"/>
                  </a:moveTo>
                  <a:cubicBezTo>
                    <a:pt x="46" y="51"/>
                    <a:pt x="44" y="51"/>
                    <a:pt x="43" y="50"/>
                  </a:cubicBezTo>
                  <a:cubicBezTo>
                    <a:pt x="42" y="50"/>
                    <a:pt x="42" y="50"/>
                    <a:pt x="42" y="50"/>
                  </a:cubicBezTo>
                  <a:cubicBezTo>
                    <a:pt x="42" y="44"/>
                    <a:pt x="42" y="44"/>
                    <a:pt x="42" y="44"/>
                  </a:cubicBezTo>
                  <a:cubicBezTo>
                    <a:pt x="43" y="44"/>
                    <a:pt x="43" y="44"/>
                    <a:pt x="43" y="44"/>
                  </a:cubicBezTo>
                  <a:cubicBezTo>
                    <a:pt x="46" y="46"/>
                    <a:pt x="50" y="46"/>
                    <a:pt x="51" y="45"/>
                  </a:cubicBezTo>
                  <a:cubicBezTo>
                    <a:pt x="52" y="44"/>
                    <a:pt x="52" y="43"/>
                    <a:pt x="52" y="42"/>
                  </a:cubicBezTo>
                  <a:cubicBezTo>
                    <a:pt x="52" y="41"/>
                    <a:pt x="51" y="39"/>
                    <a:pt x="44" y="40"/>
                  </a:cubicBezTo>
                  <a:cubicBezTo>
                    <a:pt x="43" y="40"/>
                    <a:pt x="43" y="40"/>
                    <a:pt x="43" y="40"/>
                  </a:cubicBezTo>
                  <a:cubicBezTo>
                    <a:pt x="43" y="25"/>
                    <a:pt x="43" y="25"/>
                    <a:pt x="43" y="25"/>
                  </a:cubicBezTo>
                  <a:cubicBezTo>
                    <a:pt x="58" y="25"/>
                    <a:pt x="58" y="25"/>
                    <a:pt x="58" y="25"/>
                  </a:cubicBezTo>
                  <a:cubicBezTo>
                    <a:pt x="58" y="30"/>
                    <a:pt x="58" y="30"/>
                    <a:pt x="58" y="30"/>
                  </a:cubicBezTo>
                  <a:cubicBezTo>
                    <a:pt x="49" y="30"/>
                    <a:pt x="49" y="30"/>
                    <a:pt x="49" y="30"/>
                  </a:cubicBezTo>
                  <a:cubicBezTo>
                    <a:pt x="49" y="34"/>
                    <a:pt x="49" y="34"/>
                    <a:pt x="49" y="34"/>
                  </a:cubicBezTo>
                  <a:cubicBezTo>
                    <a:pt x="52" y="34"/>
                    <a:pt x="55" y="34"/>
                    <a:pt x="57" y="36"/>
                  </a:cubicBezTo>
                  <a:cubicBezTo>
                    <a:pt x="58" y="38"/>
                    <a:pt x="59" y="40"/>
                    <a:pt x="59" y="42"/>
                  </a:cubicBezTo>
                  <a:cubicBezTo>
                    <a:pt x="59" y="44"/>
                    <a:pt x="58" y="47"/>
                    <a:pt x="56" y="48"/>
                  </a:cubicBezTo>
                  <a:cubicBezTo>
                    <a:pt x="55" y="50"/>
                    <a:pt x="52" y="51"/>
                    <a:pt x="49" y="51"/>
                  </a:cubicBezTo>
                  <a:moveTo>
                    <a:pt x="38" y="45"/>
                  </a:moveTo>
                  <a:cubicBezTo>
                    <a:pt x="29" y="45"/>
                    <a:pt x="29" y="45"/>
                    <a:pt x="29" y="45"/>
                  </a:cubicBezTo>
                  <a:cubicBezTo>
                    <a:pt x="33" y="41"/>
                    <a:pt x="33" y="41"/>
                    <a:pt x="33" y="41"/>
                  </a:cubicBezTo>
                  <a:cubicBezTo>
                    <a:pt x="37" y="38"/>
                    <a:pt x="39" y="35"/>
                    <a:pt x="39" y="32"/>
                  </a:cubicBezTo>
                  <a:cubicBezTo>
                    <a:pt x="39" y="30"/>
                    <a:pt x="38" y="28"/>
                    <a:pt x="36" y="26"/>
                  </a:cubicBezTo>
                  <a:cubicBezTo>
                    <a:pt x="35" y="25"/>
                    <a:pt x="33" y="24"/>
                    <a:pt x="30" y="24"/>
                  </a:cubicBezTo>
                  <a:cubicBezTo>
                    <a:pt x="27" y="24"/>
                    <a:pt x="25" y="25"/>
                    <a:pt x="22" y="26"/>
                  </a:cubicBezTo>
                  <a:cubicBezTo>
                    <a:pt x="22" y="27"/>
                    <a:pt x="22" y="27"/>
                    <a:pt x="22" y="27"/>
                  </a:cubicBezTo>
                  <a:cubicBezTo>
                    <a:pt x="22" y="33"/>
                    <a:pt x="22" y="33"/>
                    <a:pt x="22" y="33"/>
                  </a:cubicBezTo>
                  <a:cubicBezTo>
                    <a:pt x="23" y="32"/>
                    <a:pt x="23" y="32"/>
                    <a:pt x="23" y="32"/>
                  </a:cubicBezTo>
                  <a:cubicBezTo>
                    <a:pt x="25" y="30"/>
                    <a:pt x="27" y="30"/>
                    <a:pt x="29" y="30"/>
                  </a:cubicBezTo>
                  <a:cubicBezTo>
                    <a:pt x="31" y="30"/>
                    <a:pt x="32" y="31"/>
                    <a:pt x="32" y="33"/>
                  </a:cubicBezTo>
                  <a:cubicBezTo>
                    <a:pt x="32" y="33"/>
                    <a:pt x="32" y="34"/>
                    <a:pt x="31" y="35"/>
                  </a:cubicBezTo>
                  <a:cubicBezTo>
                    <a:pt x="31" y="36"/>
                    <a:pt x="30" y="37"/>
                    <a:pt x="28" y="39"/>
                  </a:cubicBezTo>
                  <a:cubicBezTo>
                    <a:pt x="21" y="46"/>
                    <a:pt x="21" y="46"/>
                    <a:pt x="21" y="46"/>
                  </a:cubicBezTo>
                  <a:cubicBezTo>
                    <a:pt x="21" y="50"/>
                    <a:pt x="21" y="50"/>
                    <a:pt x="21" y="50"/>
                  </a:cubicBezTo>
                  <a:cubicBezTo>
                    <a:pt x="38" y="50"/>
                    <a:pt x="38" y="50"/>
                    <a:pt x="38" y="50"/>
                  </a:cubicBezTo>
                  <a:lnTo>
                    <a:pt x="38" y="45"/>
                  </a:lnTo>
                  <a:close/>
                  <a:moveTo>
                    <a:pt x="71" y="19"/>
                  </a:moveTo>
                  <a:cubicBezTo>
                    <a:pt x="9" y="19"/>
                    <a:pt x="9" y="19"/>
                    <a:pt x="9" y="19"/>
                  </a:cubicBezTo>
                  <a:cubicBezTo>
                    <a:pt x="9" y="56"/>
                    <a:pt x="9" y="56"/>
                    <a:pt x="9" y="56"/>
                  </a:cubicBezTo>
                  <a:cubicBezTo>
                    <a:pt x="9" y="57"/>
                    <a:pt x="9" y="57"/>
                    <a:pt x="9" y="57"/>
                  </a:cubicBezTo>
                  <a:cubicBezTo>
                    <a:pt x="70" y="57"/>
                    <a:pt x="70" y="57"/>
                    <a:pt x="70" y="57"/>
                  </a:cubicBezTo>
                  <a:cubicBezTo>
                    <a:pt x="71" y="57"/>
                    <a:pt x="71" y="57"/>
                    <a:pt x="71" y="56"/>
                  </a:cubicBezTo>
                  <a:lnTo>
                    <a:pt x="71" y="19"/>
                  </a:lnTo>
                  <a:close/>
                  <a:moveTo>
                    <a:pt x="76" y="0"/>
                  </a:moveTo>
                  <a:cubicBezTo>
                    <a:pt x="78" y="0"/>
                    <a:pt x="80" y="1"/>
                    <a:pt x="80" y="4"/>
                  </a:cubicBezTo>
                  <a:cubicBezTo>
                    <a:pt x="80" y="62"/>
                    <a:pt x="80" y="62"/>
                    <a:pt x="80" y="62"/>
                  </a:cubicBezTo>
                  <a:cubicBezTo>
                    <a:pt x="80" y="64"/>
                    <a:pt x="78" y="65"/>
                    <a:pt x="76" y="65"/>
                  </a:cubicBezTo>
                  <a:cubicBezTo>
                    <a:pt x="4" y="65"/>
                    <a:pt x="4" y="65"/>
                    <a:pt x="4" y="65"/>
                  </a:cubicBezTo>
                  <a:cubicBezTo>
                    <a:pt x="2" y="65"/>
                    <a:pt x="0" y="64"/>
                    <a:pt x="0" y="62"/>
                  </a:cubicBezTo>
                  <a:cubicBezTo>
                    <a:pt x="0" y="4"/>
                    <a:pt x="0" y="4"/>
                    <a:pt x="0" y="4"/>
                  </a:cubicBezTo>
                  <a:cubicBezTo>
                    <a:pt x="0" y="1"/>
                    <a:pt x="2" y="0"/>
                    <a:pt x="4" y="0"/>
                  </a:cubicBezTo>
                  <a:cubicBezTo>
                    <a:pt x="76" y="0"/>
                    <a:pt x="76" y="0"/>
                    <a:pt x="76" y="0"/>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277"/>
              <a:endParaRPr lang="en-US">
                <a:solidFill>
                  <a:srgbClr val="FFFFFF"/>
                </a:solidFill>
              </a:endParaRPr>
            </a:p>
          </p:txBody>
        </p:sp>
        <p:sp>
          <p:nvSpPr>
            <p:cNvPr id="88" name="Freeform 5"/>
            <p:cNvSpPr>
              <a:spLocks noChangeAspect="1" noEditPoints="1"/>
            </p:cNvSpPr>
            <p:nvPr/>
          </p:nvSpPr>
          <p:spPr bwMode="auto">
            <a:xfrm>
              <a:off x="5817972" y="6134729"/>
              <a:ext cx="297821" cy="253214"/>
            </a:xfrm>
            <a:custGeom>
              <a:avLst/>
              <a:gdLst>
                <a:gd name="T0" fmla="*/ 240 w 400"/>
                <a:gd name="T1" fmla="*/ 84 h 342"/>
                <a:gd name="T2" fmla="*/ 160 w 400"/>
                <a:gd name="T3" fmla="*/ 84 h 342"/>
                <a:gd name="T4" fmla="*/ 136 w 400"/>
                <a:gd name="T5" fmla="*/ 108 h 342"/>
                <a:gd name="T6" fmla="*/ 136 w 400"/>
                <a:gd name="T7" fmla="*/ 217 h 342"/>
                <a:gd name="T8" fmla="*/ 160 w 400"/>
                <a:gd name="T9" fmla="*/ 241 h 342"/>
                <a:gd name="T10" fmla="*/ 160 w 400"/>
                <a:gd name="T11" fmla="*/ 241 h 342"/>
                <a:gd name="T12" fmla="*/ 160 w 400"/>
                <a:gd name="T13" fmla="*/ 318 h 342"/>
                <a:gd name="T14" fmla="*/ 183 w 400"/>
                <a:gd name="T15" fmla="*/ 342 h 342"/>
                <a:gd name="T16" fmla="*/ 217 w 400"/>
                <a:gd name="T17" fmla="*/ 342 h 342"/>
                <a:gd name="T18" fmla="*/ 240 w 400"/>
                <a:gd name="T19" fmla="*/ 318 h 342"/>
                <a:gd name="T20" fmla="*/ 240 w 400"/>
                <a:gd name="T21" fmla="*/ 241 h 342"/>
                <a:gd name="T22" fmla="*/ 240 w 400"/>
                <a:gd name="T23" fmla="*/ 241 h 342"/>
                <a:gd name="T24" fmla="*/ 264 w 400"/>
                <a:gd name="T25" fmla="*/ 217 h 342"/>
                <a:gd name="T26" fmla="*/ 264 w 400"/>
                <a:gd name="T27" fmla="*/ 108 h 342"/>
                <a:gd name="T28" fmla="*/ 240 w 400"/>
                <a:gd name="T29" fmla="*/ 84 h 342"/>
                <a:gd name="T30" fmla="*/ 200 w 400"/>
                <a:gd name="T31" fmla="*/ 0 h 342"/>
                <a:gd name="T32" fmla="*/ 238 w 400"/>
                <a:gd name="T33" fmla="*/ 38 h 342"/>
                <a:gd name="T34" fmla="*/ 200 w 400"/>
                <a:gd name="T35" fmla="*/ 77 h 342"/>
                <a:gd name="T36" fmla="*/ 162 w 400"/>
                <a:gd name="T37" fmla="*/ 38 h 342"/>
                <a:gd name="T38" fmla="*/ 200 w 400"/>
                <a:gd name="T39" fmla="*/ 0 h 342"/>
                <a:gd name="T40" fmla="*/ 380 w 400"/>
                <a:gd name="T41" fmla="*/ 93 h 342"/>
                <a:gd name="T42" fmla="*/ 311 w 400"/>
                <a:gd name="T43" fmla="*/ 93 h 342"/>
                <a:gd name="T44" fmla="*/ 291 w 400"/>
                <a:gd name="T45" fmla="*/ 113 h 342"/>
                <a:gd name="T46" fmla="*/ 291 w 400"/>
                <a:gd name="T47" fmla="*/ 207 h 342"/>
                <a:gd name="T48" fmla="*/ 311 w 400"/>
                <a:gd name="T49" fmla="*/ 227 h 342"/>
                <a:gd name="T50" fmla="*/ 311 w 400"/>
                <a:gd name="T51" fmla="*/ 227 h 342"/>
                <a:gd name="T52" fmla="*/ 311 w 400"/>
                <a:gd name="T53" fmla="*/ 294 h 342"/>
                <a:gd name="T54" fmla="*/ 330 w 400"/>
                <a:gd name="T55" fmla="*/ 314 h 342"/>
                <a:gd name="T56" fmla="*/ 360 w 400"/>
                <a:gd name="T57" fmla="*/ 314 h 342"/>
                <a:gd name="T58" fmla="*/ 380 w 400"/>
                <a:gd name="T59" fmla="*/ 294 h 342"/>
                <a:gd name="T60" fmla="*/ 380 w 400"/>
                <a:gd name="T61" fmla="*/ 227 h 342"/>
                <a:gd name="T62" fmla="*/ 380 w 400"/>
                <a:gd name="T63" fmla="*/ 227 h 342"/>
                <a:gd name="T64" fmla="*/ 400 w 400"/>
                <a:gd name="T65" fmla="*/ 207 h 342"/>
                <a:gd name="T66" fmla="*/ 400 w 400"/>
                <a:gd name="T67" fmla="*/ 113 h 342"/>
                <a:gd name="T68" fmla="*/ 380 w 400"/>
                <a:gd name="T69" fmla="*/ 93 h 342"/>
                <a:gd name="T70" fmla="*/ 345 w 400"/>
                <a:gd name="T71" fmla="*/ 21 h 342"/>
                <a:gd name="T72" fmla="*/ 378 w 400"/>
                <a:gd name="T73" fmla="*/ 54 h 342"/>
                <a:gd name="T74" fmla="*/ 345 w 400"/>
                <a:gd name="T75" fmla="*/ 87 h 342"/>
                <a:gd name="T76" fmla="*/ 313 w 400"/>
                <a:gd name="T77" fmla="*/ 54 h 342"/>
                <a:gd name="T78" fmla="*/ 345 w 400"/>
                <a:gd name="T79" fmla="*/ 21 h 342"/>
                <a:gd name="T80" fmla="*/ 89 w 400"/>
                <a:gd name="T81" fmla="*/ 93 h 342"/>
                <a:gd name="T82" fmla="*/ 20 w 400"/>
                <a:gd name="T83" fmla="*/ 93 h 342"/>
                <a:gd name="T84" fmla="*/ 0 w 400"/>
                <a:gd name="T85" fmla="*/ 113 h 342"/>
                <a:gd name="T86" fmla="*/ 0 w 400"/>
                <a:gd name="T87" fmla="*/ 207 h 342"/>
                <a:gd name="T88" fmla="*/ 20 w 400"/>
                <a:gd name="T89" fmla="*/ 227 h 342"/>
                <a:gd name="T90" fmla="*/ 20 w 400"/>
                <a:gd name="T91" fmla="*/ 227 h 342"/>
                <a:gd name="T92" fmla="*/ 20 w 400"/>
                <a:gd name="T93" fmla="*/ 294 h 342"/>
                <a:gd name="T94" fmla="*/ 40 w 400"/>
                <a:gd name="T95" fmla="*/ 314 h 342"/>
                <a:gd name="T96" fmla="*/ 70 w 400"/>
                <a:gd name="T97" fmla="*/ 314 h 342"/>
                <a:gd name="T98" fmla="*/ 89 w 400"/>
                <a:gd name="T99" fmla="*/ 294 h 342"/>
                <a:gd name="T100" fmla="*/ 89 w 400"/>
                <a:gd name="T101" fmla="*/ 227 h 342"/>
                <a:gd name="T102" fmla="*/ 89 w 400"/>
                <a:gd name="T103" fmla="*/ 227 h 342"/>
                <a:gd name="T104" fmla="*/ 109 w 400"/>
                <a:gd name="T105" fmla="*/ 207 h 342"/>
                <a:gd name="T106" fmla="*/ 109 w 400"/>
                <a:gd name="T107" fmla="*/ 113 h 342"/>
                <a:gd name="T108" fmla="*/ 89 w 400"/>
                <a:gd name="T109" fmla="*/ 93 h 342"/>
                <a:gd name="T110" fmla="*/ 55 w 400"/>
                <a:gd name="T111" fmla="*/ 21 h 342"/>
                <a:gd name="T112" fmla="*/ 87 w 400"/>
                <a:gd name="T113" fmla="*/ 54 h 342"/>
                <a:gd name="T114" fmla="*/ 55 w 400"/>
                <a:gd name="T115" fmla="*/ 87 h 342"/>
                <a:gd name="T116" fmla="*/ 22 w 400"/>
                <a:gd name="T117" fmla="*/ 54 h 342"/>
                <a:gd name="T118" fmla="*/ 55 w 400"/>
                <a:gd name="T119" fmla="*/ 21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00" h="342">
                  <a:moveTo>
                    <a:pt x="240" y="84"/>
                  </a:moveTo>
                  <a:cubicBezTo>
                    <a:pt x="160" y="84"/>
                    <a:pt x="160" y="84"/>
                    <a:pt x="160" y="84"/>
                  </a:cubicBezTo>
                  <a:cubicBezTo>
                    <a:pt x="147" y="84"/>
                    <a:pt x="136" y="95"/>
                    <a:pt x="136" y="108"/>
                  </a:cubicBezTo>
                  <a:cubicBezTo>
                    <a:pt x="136" y="217"/>
                    <a:pt x="136" y="217"/>
                    <a:pt x="136" y="217"/>
                  </a:cubicBezTo>
                  <a:cubicBezTo>
                    <a:pt x="136" y="230"/>
                    <a:pt x="147" y="241"/>
                    <a:pt x="160" y="241"/>
                  </a:cubicBezTo>
                  <a:cubicBezTo>
                    <a:pt x="160" y="241"/>
                    <a:pt x="160" y="241"/>
                    <a:pt x="160" y="241"/>
                  </a:cubicBezTo>
                  <a:cubicBezTo>
                    <a:pt x="160" y="318"/>
                    <a:pt x="160" y="318"/>
                    <a:pt x="160" y="318"/>
                  </a:cubicBezTo>
                  <a:cubicBezTo>
                    <a:pt x="160" y="331"/>
                    <a:pt x="170" y="342"/>
                    <a:pt x="183" y="342"/>
                  </a:cubicBezTo>
                  <a:cubicBezTo>
                    <a:pt x="217" y="342"/>
                    <a:pt x="217" y="342"/>
                    <a:pt x="217" y="342"/>
                  </a:cubicBezTo>
                  <a:cubicBezTo>
                    <a:pt x="230" y="342"/>
                    <a:pt x="240" y="331"/>
                    <a:pt x="240" y="318"/>
                  </a:cubicBezTo>
                  <a:cubicBezTo>
                    <a:pt x="240" y="241"/>
                    <a:pt x="240" y="241"/>
                    <a:pt x="240" y="241"/>
                  </a:cubicBezTo>
                  <a:cubicBezTo>
                    <a:pt x="240" y="241"/>
                    <a:pt x="240" y="241"/>
                    <a:pt x="240" y="241"/>
                  </a:cubicBezTo>
                  <a:cubicBezTo>
                    <a:pt x="253" y="241"/>
                    <a:pt x="264" y="230"/>
                    <a:pt x="264" y="217"/>
                  </a:cubicBezTo>
                  <a:cubicBezTo>
                    <a:pt x="264" y="108"/>
                    <a:pt x="264" y="108"/>
                    <a:pt x="264" y="108"/>
                  </a:cubicBezTo>
                  <a:cubicBezTo>
                    <a:pt x="264" y="95"/>
                    <a:pt x="253" y="84"/>
                    <a:pt x="240" y="84"/>
                  </a:cubicBezTo>
                  <a:close/>
                  <a:moveTo>
                    <a:pt x="200" y="0"/>
                  </a:moveTo>
                  <a:cubicBezTo>
                    <a:pt x="221" y="0"/>
                    <a:pt x="238" y="17"/>
                    <a:pt x="238" y="38"/>
                  </a:cubicBezTo>
                  <a:cubicBezTo>
                    <a:pt x="238" y="59"/>
                    <a:pt x="221" y="77"/>
                    <a:pt x="200" y="77"/>
                  </a:cubicBezTo>
                  <a:cubicBezTo>
                    <a:pt x="179" y="77"/>
                    <a:pt x="162" y="59"/>
                    <a:pt x="162" y="38"/>
                  </a:cubicBezTo>
                  <a:cubicBezTo>
                    <a:pt x="162" y="17"/>
                    <a:pt x="179" y="0"/>
                    <a:pt x="200" y="0"/>
                  </a:cubicBezTo>
                  <a:close/>
                  <a:moveTo>
                    <a:pt x="380" y="93"/>
                  </a:moveTo>
                  <a:cubicBezTo>
                    <a:pt x="311" y="93"/>
                    <a:pt x="311" y="93"/>
                    <a:pt x="311" y="93"/>
                  </a:cubicBezTo>
                  <a:cubicBezTo>
                    <a:pt x="300" y="93"/>
                    <a:pt x="291" y="102"/>
                    <a:pt x="291" y="113"/>
                  </a:cubicBezTo>
                  <a:cubicBezTo>
                    <a:pt x="291" y="207"/>
                    <a:pt x="291" y="207"/>
                    <a:pt x="291" y="207"/>
                  </a:cubicBezTo>
                  <a:cubicBezTo>
                    <a:pt x="291" y="218"/>
                    <a:pt x="300" y="227"/>
                    <a:pt x="311" y="227"/>
                  </a:cubicBezTo>
                  <a:cubicBezTo>
                    <a:pt x="311" y="227"/>
                    <a:pt x="311" y="227"/>
                    <a:pt x="311" y="227"/>
                  </a:cubicBezTo>
                  <a:cubicBezTo>
                    <a:pt x="311" y="294"/>
                    <a:pt x="311" y="294"/>
                    <a:pt x="311" y="294"/>
                  </a:cubicBezTo>
                  <a:cubicBezTo>
                    <a:pt x="311" y="305"/>
                    <a:pt x="320" y="314"/>
                    <a:pt x="330" y="314"/>
                  </a:cubicBezTo>
                  <a:cubicBezTo>
                    <a:pt x="360" y="314"/>
                    <a:pt x="360" y="314"/>
                    <a:pt x="360" y="314"/>
                  </a:cubicBezTo>
                  <a:cubicBezTo>
                    <a:pt x="371" y="314"/>
                    <a:pt x="380" y="305"/>
                    <a:pt x="380" y="294"/>
                  </a:cubicBezTo>
                  <a:cubicBezTo>
                    <a:pt x="380" y="227"/>
                    <a:pt x="380" y="227"/>
                    <a:pt x="380" y="227"/>
                  </a:cubicBezTo>
                  <a:cubicBezTo>
                    <a:pt x="380" y="227"/>
                    <a:pt x="380" y="227"/>
                    <a:pt x="380" y="227"/>
                  </a:cubicBezTo>
                  <a:cubicBezTo>
                    <a:pt x="391" y="227"/>
                    <a:pt x="400" y="218"/>
                    <a:pt x="400" y="207"/>
                  </a:cubicBezTo>
                  <a:cubicBezTo>
                    <a:pt x="400" y="113"/>
                    <a:pt x="400" y="113"/>
                    <a:pt x="400" y="113"/>
                  </a:cubicBezTo>
                  <a:cubicBezTo>
                    <a:pt x="400" y="102"/>
                    <a:pt x="391" y="93"/>
                    <a:pt x="380" y="93"/>
                  </a:cubicBezTo>
                  <a:close/>
                  <a:moveTo>
                    <a:pt x="345" y="21"/>
                  </a:moveTo>
                  <a:cubicBezTo>
                    <a:pt x="363" y="21"/>
                    <a:pt x="378" y="36"/>
                    <a:pt x="378" y="54"/>
                  </a:cubicBezTo>
                  <a:cubicBezTo>
                    <a:pt x="378" y="72"/>
                    <a:pt x="363" y="87"/>
                    <a:pt x="345" y="87"/>
                  </a:cubicBezTo>
                  <a:cubicBezTo>
                    <a:pt x="327" y="87"/>
                    <a:pt x="313" y="72"/>
                    <a:pt x="313" y="54"/>
                  </a:cubicBezTo>
                  <a:cubicBezTo>
                    <a:pt x="313" y="36"/>
                    <a:pt x="327" y="21"/>
                    <a:pt x="345" y="21"/>
                  </a:cubicBezTo>
                  <a:close/>
                  <a:moveTo>
                    <a:pt x="89" y="93"/>
                  </a:moveTo>
                  <a:cubicBezTo>
                    <a:pt x="20" y="93"/>
                    <a:pt x="20" y="93"/>
                    <a:pt x="20" y="93"/>
                  </a:cubicBezTo>
                  <a:cubicBezTo>
                    <a:pt x="9" y="93"/>
                    <a:pt x="0" y="102"/>
                    <a:pt x="0" y="113"/>
                  </a:cubicBezTo>
                  <a:cubicBezTo>
                    <a:pt x="0" y="207"/>
                    <a:pt x="0" y="207"/>
                    <a:pt x="0" y="207"/>
                  </a:cubicBezTo>
                  <a:cubicBezTo>
                    <a:pt x="0" y="218"/>
                    <a:pt x="9" y="227"/>
                    <a:pt x="20" y="227"/>
                  </a:cubicBezTo>
                  <a:cubicBezTo>
                    <a:pt x="20" y="227"/>
                    <a:pt x="20" y="227"/>
                    <a:pt x="20" y="227"/>
                  </a:cubicBezTo>
                  <a:cubicBezTo>
                    <a:pt x="20" y="294"/>
                    <a:pt x="20" y="294"/>
                    <a:pt x="20" y="294"/>
                  </a:cubicBezTo>
                  <a:cubicBezTo>
                    <a:pt x="20" y="305"/>
                    <a:pt x="29" y="314"/>
                    <a:pt x="40" y="314"/>
                  </a:cubicBezTo>
                  <a:cubicBezTo>
                    <a:pt x="70" y="314"/>
                    <a:pt x="70" y="314"/>
                    <a:pt x="70" y="314"/>
                  </a:cubicBezTo>
                  <a:cubicBezTo>
                    <a:pt x="80" y="314"/>
                    <a:pt x="89" y="305"/>
                    <a:pt x="89" y="294"/>
                  </a:cubicBezTo>
                  <a:cubicBezTo>
                    <a:pt x="89" y="227"/>
                    <a:pt x="89" y="227"/>
                    <a:pt x="89" y="227"/>
                  </a:cubicBezTo>
                  <a:cubicBezTo>
                    <a:pt x="89" y="227"/>
                    <a:pt x="89" y="227"/>
                    <a:pt x="89" y="227"/>
                  </a:cubicBezTo>
                  <a:cubicBezTo>
                    <a:pt x="100" y="227"/>
                    <a:pt x="109" y="218"/>
                    <a:pt x="109" y="207"/>
                  </a:cubicBezTo>
                  <a:cubicBezTo>
                    <a:pt x="109" y="113"/>
                    <a:pt x="109" y="113"/>
                    <a:pt x="109" y="113"/>
                  </a:cubicBezTo>
                  <a:cubicBezTo>
                    <a:pt x="109" y="102"/>
                    <a:pt x="100" y="93"/>
                    <a:pt x="89" y="93"/>
                  </a:cubicBezTo>
                  <a:close/>
                  <a:moveTo>
                    <a:pt x="55" y="21"/>
                  </a:moveTo>
                  <a:cubicBezTo>
                    <a:pt x="73" y="21"/>
                    <a:pt x="87" y="36"/>
                    <a:pt x="87" y="54"/>
                  </a:cubicBezTo>
                  <a:cubicBezTo>
                    <a:pt x="87" y="72"/>
                    <a:pt x="73" y="87"/>
                    <a:pt x="55" y="87"/>
                  </a:cubicBezTo>
                  <a:cubicBezTo>
                    <a:pt x="37" y="87"/>
                    <a:pt x="22" y="72"/>
                    <a:pt x="22" y="54"/>
                  </a:cubicBezTo>
                  <a:cubicBezTo>
                    <a:pt x="22" y="36"/>
                    <a:pt x="37" y="21"/>
                    <a:pt x="55" y="21"/>
                  </a:cubicBezTo>
                  <a:close/>
                </a:path>
              </a:pathLst>
            </a:custGeom>
            <a:solidFill>
              <a:schemeClr val="bg1"/>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42" tIns="45720" rIns="0" bIns="45720" numCol="1" spcCol="0" rtlCol="0" fromWordArt="0" anchor="ctr" anchorCtr="0" forceAA="0" compatLnSpc="1">
              <a:prstTxWarp prst="textNoShape">
                <a:avLst/>
              </a:prstTxWarp>
              <a:noAutofit/>
            </a:bodyPr>
            <a:lstStyle/>
            <a:p>
              <a:pPr defTabSz="932654">
                <a:lnSpc>
                  <a:spcPct val="90000"/>
                </a:lnSpc>
                <a:spcAft>
                  <a:spcPts val="600"/>
                </a:spcAft>
              </a:pPr>
              <a:endParaRPr lang="en-US" sz="1400" b="1">
                <a:gradFill>
                  <a:gsLst>
                    <a:gs pos="50427">
                      <a:srgbClr val="FFFFFF"/>
                    </a:gs>
                    <a:gs pos="30000">
                      <a:srgbClr val="FFFFFF"/>
                    </a:gs>
                  </a:gsLst>
                  <a:lin ang="5400000" scaled="0"/>
                </a:gradFill>
              </a:endParaRPr>
            </a:p>
          </p:txBody>
        </p:sp>
        <p:sp>
          <p:nvSpPr>
            <p:cNvPr id="89" name="Freeform 6"/>
            <p:cNvSpPr>
              <a:spLocks noChangeAspect="1" noEditPoints="1"/>
            </p:cNvSpPr>
            <p:nvPr/>
          </p:nvSpPr>
          <p:spPr bwMode="auto">
            <a:xfrm>
              <a:off x="6343502" y="5554195"/>
              <a:ext cx="712652" cy="274235"/>
            </a:xfrm>
            <a:custGeom>
              <a:avLst/>
              <a:gdLst>
                <a:gd name="T0" fmla="*/ 464 w 839"/>
                <a:gd name="T1" fmla="*/ 240 h 323"/>
                <a:gd name="T2" fmla="*/ 377 w 839"/>
                <a:gd name="T3" fmla="*/ 238 h 323"/>
                <a:gd name="T4" fmla="*/ 377 w 839"/>
                <a:gd name="T5" fmla="*/ 258 h 323"/>
                <a:gd name="T6" fmla="*/ 355 w 839"/>
                <a:gd name="T7" fmla="*/ 54 h 323"/>
                <a:gd name="T8" fmla="*/ 377 w 839"/>
                <a:gd name="T9" fmla="*/ 144 h 323"/>
                <a:gd name="T10" fmla="*/ 425 w 839"/>
                <a:gd name="T11" fmla="*/ 117 h 323"/>
                <a:gd name="T12" fmla="*/ 481 w 839"/>
                <a:gd name="T13" fmla="*/ 185 h 323"/>
                <a:gd name="T14" fmla="*/ 448 w 839"/>
                <a:gd name="T15" fmla="*/ 149 h 323"/>
                <a:gd name="T16" fmla="*/ 388 w 839"/>
                <a:gd name="T17" fmla="*/ 149 h 323"/>
                <a:gd name="T18" fmla="*/ 377 w 839"/>
                <a:gd name="T19" fmla="*/ 202 h 323"/>
                <a:gd name="T20" fmla="*/ 416 w 839"/>
                <a:gd name="T21" fmla="*/ 242 h 323"/>
                <a:gd name="T22" fmla="*/ 459 w 839"/>
                <a:gd name="T23" fmla="*/ 184 h 323"/>
                <a:gd name="T24" fmla="*/ 532 w 839"/>
                <a:gd name="T25" fmla="*/ 64 h 323"/>
                <a:gd name="T26" fmla="*/ 511 w 839"/>
                <a:gd name="T27" fmla="*/ 64 h 323"/>
                <a:gd name="T28" fmla="*/ 511 w 839"/>
                <a:gd name="T29" fmla="*/ 84 h 323"/>
                <a:gd name="T30" fmla="*/ 532 w 839"/>
                <a:gd name="T31" fmla="*/ 84 h 323"/>
                <a:gd name="T32" fmla="*/ 532 w 839"/>
                <a:gd name="T33" fmla="*/ 120 h 323"/>
                <a:gd name="T34" fmla="*/ 510 w 839"/>
                <a:gd name="T35" fmla="*/ 258 h 323"/>
                <a:gd name="T36" fmla="*/ 532 w 839"/>
                <a:gd name="T37" fmla="*/ 120 h 323"/>
                <a:gd name="T38" fmla="*/ 671 w 839"/>
                <a:gd name="T39" fmla="*/ 131 h 323"/>
                <a:gd name="T40" fmla="*/ 591 w 839"/>
                <a:gd name="T41" fmla="*/ 143 h 323"/>
                <a:gd name="T42" fmla="*/ 591 w 839"/>
                <a:gd name="T43" fmla="*/ 120 h 323"/>
                <a:gd name="T44" fmla="*/ 569 w 839"/>
                <a:gd name="T45" fmla="*/ 258 h 323"/>
                <a:gd name="T46" fmla="*/ 591 w 839"/>
                <a:gd name="T47" fmla="*/ 179 h 323"/>
                <a:gd name="T48" fmla="*/ 629 w 839"/>
                <a:gd name="T49" fmla="*/ 135 h 323"/>
                <a:gd name="T50" fmla="*/ 661 w 839"/>
                <a:gd name="T51" fmla="*/ 258 h 323"/>
                <a:gd name="T52" fmla="*/ 683 w 839"/>
                <a:gd name="T53" fmla="*/ 173 h 323"/>
                <a:gd name="T54" fmla="*/ 767 w 839"/>
                <a:gd name="T55" fmla="*/ 323 h 323"/>
                <a:gd name="T56" fmla="*/ 728 w 839"/>
                <a:gd name="T57" fmla="*/ 294 h 323"/>
                <a:gd name="T58" fmla="*/ 817 w 839"/>
                <a:gd name="T59" fmla="*/ 250 h 323"/>
                <a:gd name="T60" fmla="*/ 817 w 839"/>
                <a:gd name="T61" fmla="*/ 235 h 323"/>
                <a:gd name="T62" fmla="*/ 740 w 839"/>
                <a:gd name="T63" fmla="*/ 253 h 323"/>
                <a:gd name="T64" fmla="*/ 713 w 839"/>
                <a:gd name="T65" fmla="*/ 193 h 323"/>
                <a:gd name="T66" fmla="*/ 776 w 839"/>
                <a:gd name="T67" fmla="*/ 117 h 323"/>
                <a:gd name="T68" fmla="*/ 817 w 839"/>
                <a:gd name="T69" fmla="*/ 139 h 323"/>
                <a:gd name="T70" fmla="*/ 839 w 839"/>
                <a:gd name="T71" fmla="*/ 120 h 323"/>
                <a:gd name="T72" fmla="*/ 817 w 839"/>
                <a:gd name="T73" fmla="*/ 195 h 323"/>
                <a:gd name="T74" fmla="*/ 806 w 839"/>
                <a:gd name="T75" fmla="*/ 147 h 323"/>
                <a:gd name="T76" fmla="*/ 747 w 839"/>
                <a:gd name="T77" fmla="*/ 150 h 323"/>
                <a:gd name="T78" fmla="*/ 746 w 839"/>
                <a:gd name="T79" fmla="*/ 228 h 323"/>
                <a:gd name="T80" fmla="*/ 806 w 839"/>
                <a:gd name="T81" fmla="*/ 229 h 323"/>
                <a:gd name="T82" fmla="*/ 97 w 839"/>
                <a:gd name="T83" fmla="*/ 84 h 323"/>
                <a:gd name="T84" fmla="*/ 178 w 839"/>
                <a:gd name="T85" fmla="*/ 177 h 323"/>
                <a:gd name="T86" fmla="*/ 74 w 839"/>
                <a:gd name="T87" fmla="*/ 322 h 323"/>
                <a:gd name="T88" fmla="*/ 258 w 839"/>
                <a:gd name="T89" fmla="*/ 134 h 323"/>
                <a:gd name="T90" fmla="*/ 74 w 839"/>
                <a:gd name="T91" fmla="*/ 23 h 323"/>
                <a:gd name="T92" fmla="*/ 0 w 839"/>
                <a:gd name="T93" fmla="*/ 271 h 323"/>
                <a:gd name="T94" fmla="*/ 74 w 839"/>
                <a:gd name="T95" fmla="*/ 23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39" h="323">
                  <a:moveTo>
                    <a:pt x="481" y="185"/>
                  </a:moveTo>
                  <a:cubicBezTo>
                    <a:pt x="481" y="208"/>
                    <a:pt x="476" y="226"/>
                    <a:pt x="464" y="240"/>
                  </a:cubicBezTo>
                  <a:cubicBezTo>
                    <a:pt x="453" y="254"/>
                    <a:pt x="438" y="261"/>
                    <a:pt x="418" y="261"/>
                  </a:cubicBezTo>
                  <a:cubicBezTo>
                    <a:pt x="400" y="261"/>
                    <a:pt x="387" y="253"/>
                    <a:pt x="377" y="238"/>
                  </a:cubicBezTo>
                  <a:cubicBezTo>
                    <a:pt x="377" y="238"/>
                    <a:pt x="377" y="238"/>
                    <a:pt x="377" y="238"/>
                  </a:cubicBezTo>
                  <a:cubicBezTo>
                    <a:pt x="377" y="258"/>
                    <a:pt x="377" y="258"/>
                    <a:pt x="377" y="258"/>
                  </a:cubicBezTo>
                  <a:cubicBezTo>
                    <a:pt x="355" y="258"/>
                    <a:pt x="355" y="258"/>
                    <a:pt x="355" y="258"/>
                  </a:cubicBezTo>
                  <a:cubicBezTo>
                    <a:pt x="355" y="54"/>
                    <a:pt x="355" y="54"/>
                    <a:pt x="355" y="54"/>
                  </a:cubicBezTo>
                  <a:cubicBezTo>
                    <a:pt x="377" y="61"/>
                    <a:pt x="377" y="61"/>
                    <a:pt x="377" y="61"/>
                  </a:cubicBezTo>
                  <a:cubicBezTo>
                    <a:pt x="377" y="144"/>
                    <a:pt x="377" y="144"/>
                    <a:pt x="377" y="144"/>
                  </a:cubicBezTo>
                  <a:cubicBezTo>
                    <a:pt x="377" y="144"/>
                    <a:pt x="377" y="144"/>
                    <a:pt x="377" y="144"/>
                  </a:cubicBezTo>
                  <a:cubicBezTo>
                    <a:pt x="388" y="126"/>
                    <a:pt x="404" y="117"/>
                    <a:pt x="425" y="117"/>
                  </a:cubicBezTo>
                  <a:cubicBezTo>
                    <a:pt x="442" y="117"/>
                    <a:pt x="456" y="123"/>
                    <a:pt x="466" y="135"/>
                  </a:cubicBezTo>
                  <a:cubicBezTo>
                    <a:pt x="476" y="147"/>
                    <a:pt x="481" y="164"/>
                    <a:pt x="481" y="185"/>
                  </a:cubicBezTo>
                  <a:moveTo>
                    <a:pt x="459" y="184"/>
                  </a:moveTo>
                  <a:cubicBezTo>
                    <a:pt x="459" y="170"/>
                    <a:pt x="455" y="158"/>
                    <a:pt x="448" y="149"/>
                  </a:cubicBezTo>
                  <a:cubicBezTo>
                    <a:pt x="441" y="140"/>
                    <a:pt x="432" y="135"/>
                    <a:pt x="419" y="135"/>
                  </a:cubicBezTo>
                  <a:cubicBezTo>
                    <a:pt x="407" y="135"/>
                    <a:pt x="396" y="140"/>
                    <a:pt x="388" y="149"/>
                  </a:cubicBezTo>
                  <a:cubicBezTo>
                    <a:pt x="381" y="157"/>
                    <a:pt x="377" y="169"/>
                    <a:pt x="377" y="182"/>
                  </a:cubicBezTo>
                  <a:cubicBezTo>
                    <a:pt x="377" y="202"/>
                    <a:pt x="377" y="202"/>
                    <a:pt x="377" y="202"/>
                  </a:cubicBezTo>
                  <a:cubicBezTo>
                    <a:pt x="377" y="213"/>
                    <a:pt x="380" y="223"/>
                    <a:pt x="388" y="231"/>
                  </a:cubicBezTo>
                  <a:cubicBezTo>
                    <a:pt x="396" y="238"/>
                    <a:pt x="405" y="242"/>
                    <a:pt x="416" y="242"/>
                  </a:cubicBezTo>
                  <a:cubicBezTo>
                    <a:pt x="429" y="242"/>
                    <a:pt x="440" y="237"/>
                    <a:pt x="447" y="227"/>
                  </a:cubicBezTo>
                  <a:cubicBezTo>
                    <a:pt x="455" y="217"/>
                    <a:pt x="459" y="203"/>
                    <a:pt x="459" y="184"/>
                  </a:cubicBezTo>
                  <a:moveTo>
                    <a:pt x="536" y="74"/>
                  </a:moveTo>
                  <a:cubicBezTo>
                    <a:pt x="536" y="70"/>
                    <a:pt x="535" y="66"/>
                    <a:pt x="532" y="64"/>
                  </a:cubicBezTo>
                  <a:cubicBezTo>
                    <a:pt x="529" y="61"/>
                    <a:pt x="526" y="59"/>
                    <a:pt x="522" y="59"/>
                  </a:cubicBezTo>
                  <a:cubicBezTo>
                    <a:pt x="517" y="59"/>
                    <a:pt x="514" y="61"/>
                    <a:pt x="511" y="64"/>
                  </a:cubicBezTo>
                  <a:cubicBezTo>
                    <a:pt x="508" y="67"/>
                    <a:pt x="507" y="70"/>
                    <a:pt x="507" y="74"/>
                  </a:cubicBezTo>
                  <a:cubicBezTo>
                    <a:pt x="507" y="78"/>
                    <a:pt x="509" y="82"/>
                    <a:pt x="511" y="84"/>
                  </a:cubicBezTo>
                  <a:cubicBezTo>
                    <a:pt x="514" y="87"/>
                    <a:pt x="518" y="88"/>
                    <a:pt x="522" y="88"/>
                  </a:cubicBezTo>
                  <a:cubicBezTo>
                    <a:pt x="525" y="88"/>
                    <a:pt x="529" y="87"/>
                    <a:pt x="532" y="84"/>
                  </a:cubicBezTo>
                  <a:cubicBezTo>
                    <a:pt x="535" y="81"/>
                    <a:pt x="536" y="78"/>
                    <a:pt x="536" y="74"/>
                  </a:cubicBezTo>
                  <a:moveTo>
                    <a:pt x="532" y="120"/>
                  </a:moveTo>
                  <a:cubicBezTo>
                    <a:pt x="510" y="120"/>
                    <a:pt x="510" y="120"/>
                    <a:pt x="510" y="120"/>
                  </a:cubicBezTo>
                  <a:cubicBezTo>
                    <a:pt x="510" y="258"/>
                    <a:pt x="510" y="258"/>
                    <a:pt x="510" y="258"/>
                  </a:cubicBezTo>
                  <a:cubicBezTo>
                    <a:pt x="532" y="258"/>
                    <a:pt x="532" y="258"/>
                    <a:pt x="532" y="258"/>
                  </a:cubicBezTo>
                  <a:lnTo>
                    <a:pt x="532" y="120"/>
                  </a:lnTo>
                  <a:close/>
                  <a:moveTo>
                    <a:pt x="683" y="173"/>
                  </a:moveTo>
                  <a:cubicBezTo>
                    <a:pt x="683" y="155"/>
                    <a:pt x="679" y="141"/>
                    <a:pt x="671" y="131"/>
                  </a:cubicBezTo>
                  <a:cubicBezTo>
                    <a:pt x="663" y="122"/>
                    <a:pt x="652" y="117"/>
                    <a:pt x="637" y="117"/>
                  </a:cubicBezTo>
                  <a:cubicBezTo>
                    <a:pt x="617" y="117"/>
                    <a:pt x="602" y="125"/>
                    <a:pt x="591" y="143"/>
                  </a:cubicBezTo>
                  <a:cubicBezTo>
                    <a:pt x="591" y="143"/>
                    <a:pt x="591" y="143"/>
                    <a:pt x="591" y="143"/>
                  </a:cubicBezTo>
                  <a:cubicBezTo>
                    <a:pt x="591" y="120"/>
                    <a:pt x="591" y="120"/>
                    <a:pt x="591" y="120"/>
                  </a:cubicBezTo>
                  <a:cubicBezTo>
                    <a:pt x="569" y="120"/>
                    <a:pt x="569" y="120"/>
                    <a:pt x="569" y="120"/>
                  </a:cubicBezTo>
                  <a:cubicBezTo>
                    <a:pt x="569" y="258"/>
                    <a:pt x="569" y="258"/>
                    <a:pt x="569" y="258"/>
                  </a:cubicBezTo>
                  <a:cubicBezTo>
                    <a:pt x="591" y="258"/>
                    <a:pt x="591" y="258"/>
                    <a:pt x="591" y="258"/>
                  </a:cubicBezTo>
                  <a:cubicBezTo>
                    <a:pt x="591" y="179"/>
                    <a:pt x="591" y="179"/>
                    <a:pt x="591" y="179"/>
                  </a:cubicBezTo>
                  <a:cubicBezTo>
                    <a:pt x="591" y="166"/>
                    <a:pt x="595" y="156"/>
                    <a:pt x="602" y="148"/>
                  </a:cubicBezTo>
                  <a:cubicBezTo>
                    <a:pt x="609" y="140"/>
                    <a:pt x="618" y="135"/>
                    <a:pt x="629" y="135"/>
                  </a:cubicBezTo>
                  <a:cubicBezTo>
                    <a:pt x="650" y="135"/>
                    <a:pt x="661" y="150"/>
                    <a:pt x="661" y="179"/>
                  </a:cubicBezTo>
                  <a:cubicBezTo>
                    <a:pt x="661" y="258"/>
                    <a:pt x="661" y="258"/>
                    <a:pt x="661" y="258"/>
                  </a:cubicBezTo>
                  <a:cubicBezTo>
                    <a:pt x="683" y="258"/>
                    <a:pt x="683" y="258"/>
                    <a:pt x="683" y="258"/>
                  </a:cubicBezTo>
                  <a:lnTo>
                    <a:pt x="683" y="173"/>
                  </a:lnTo>
                  <a:close/>
                  <a:moveTo>
                    <a:pt x="839" y="247"/>
                  </a:moveTo>
                  <a:cubicBezTo>
                    <a:pt x="839" y="297"/>
                    <a:pt x="815" y="323"/>
                    <a:pt x="767" y="323"/>
                  </a:cubicBezTo>
                  <a:cubicBezTo>
                    <a:pt x="750" y="323"/>
                    <a:pt x="735" y="319"/>
                    <a:pt x="722" y="313"/>
                  </a:cubicBezTo>
                  <a:cubicBezTo>
                    <a:pt x="728" y="294"/>
                    <a:pt x="728" y="294"/>
                    <a:pt x="728" y="294"/>
                  </a:cubicBezTo>
                  <a:cubicBezTo>
                    <a:pt x="741" y="301"/>
                    <a:pt x="752" y="304"/>
                    <a:pt x="766" y="304"/>
                  </a:cubicBezTo>
                  <a:cubicBezTo>
                    <a:pt x="800" y="304"/>
                    <a:pt x="817" y="286"/>
                    <a:pt x="817" y="250"/>
                  </a:cubicBezTo>
                  <a:cubicBezTo>
                    <a:pt x="817" y="235"/>
                    <a:pt x="817" y="235"/>
                    <a:pt x="817" y="235"/>
                  </a:cubicBezTo>
                  <a:cubicBezTo>
                    <a:pt x="817" y="235"/>
                    <a:pt x="817" y="235"/>
                    <a:pt x="817" y="235"/>
                  </a:cubicBezTo>
                  <a:cubicBezTo>
                    <a:pt x="806" y="252"/>
                    <a:pt x="791" y="261"/>
                    <a:pt x="770" y="261"/>
                  </a:cubicBezTo>
                  <a:cubicBezTo>
                    <a:pt x="758" y="261"/>
                    <a:pt x="748" y="258"/>
                    <a:pt x="740" y="253"/>
                  </a:cubicBezTo>
                  <a:cubicBezTo>
                    <a:pt x="731" y="247"/>
                    <a:pt x="724" y="239"/>
                    <a:pt x="720" y="229"/>
                  </a:cubicBezTo>
                  <a:cubicBezTo>
                    <a:pt x="715" y="219"/>
                    <a:pt x="713" y="207"/>
                    <a:pt x="713" y="193"/>
                  </a:cubicBezTo>
                  <a:cubicBezTo>
                    <a:pt x="713" y="170"/>
                    <a:pt x="718" y="151"/>
                    <a:pt x="730" y="137"/>
                  </a:cubicBezTo>
                  <a:cubicBezTo>
                    <a:pt x="741" y="124"/>
                    <a:pt x="756" y="117"/>
                    <a:pt x="776" y="117"/>
                  </a:cubicBezTo>
                  <a:cubicBezTo>
                    <a:pt x="794" y="117"/>
                    <a:pt x="808" y="124"/>
                    <a:pt x="817" y="139"/>
                  </a:cubicBezTo>
                  <a:cubicBezTo>
                    <a:pt x="817" y="139"/>
                    <a:pt x="817" y="139"/>
                    <a:pt x="817" y="139"/>
                  </a:cubicBezTo>
                  <a:cubicBezTo>
                    <a:pt x="817" y="120"/>
                    <a:pt x="817" y="120"/>
                    <a:pt x="817" y="120"/>
                  </a:cubicBezTo>
                  <a:cubicBezTo>
                    <a:pt x="839" y="120"/>
                    <a:pt x="839" y="120"/>
                    <a:pt x="839" y="120"/>
                  </a:cubicBezTo>
                  <a:lnTo>
                    <a:pt x="839" y="247"/>
                  </a:lnTo>
                  <a:close/>
                  <a:moveTo>
                    <a:pt x="817" y="195"/>
                  </a:moveTo>
                  <a:cubicBezTo>
                    <a:pt x="817" y="175"/>
                    <a:pt x="817" y="175"/>
                    <a:pt x="817" y="175"/>
                  </a:cubicBezTo>
                  <a:cubicBezTo>
                    <a:pt x="817" y="164"/>
                    <a:pt x="814" y="155"/>
                    <a:pt x="806" y="147"/>
                  </a:cubicBezTo>
                  <a:cubicBezTo>
                    <a:pt x="798" y="139"/>
                    <a:pt x="789" y="135"/>
                    <a:pt x="779" y="135"/>
                  </a:cubicBezTo>
                  <a:cubicBezTo>
                    <a:pt x="765" y="135"/>
                    <a:pt x="754" y="140"/>
                    <a:pt x="747" y="150"/>
                  </a:cubicBezTo>
                  <a:cubicBezTo>
                    <a:pt x="739" y="160"/>
                    <a:pt x="735" y="174"/>
                    <a:pt x="735" y="192"/>
                  </a:cubicBezTo>
                  <a:cubicBezTo>
                    <a:pt x="735" y="207"/>
                    <a:pt x="739" y="219"/>
                    <a:pt x="746" y="228"/>
                  </a:cubicBezTo>
                  <a:cubicBezTo>
                    <a:pt x="753" y="238"/>
                    <a:pt x="763" y="242"/>
                    <a:pt x="776" y="242"/>
                  </a:cubicBezTo>
                  <a:cubicBezTo>
                    <a:pt x="788" y="242"/>
                    <a:pt x="798" y="238"/>
                    <a:pt x="806" y="229"/>
                  </a:cubicBezTo>
                  <a:cubicBezTo>
                    <a:pt x="814" y="221"/>
                    <a:pt x="817" y="209"/>
                    <a:pt x="817" y="195"/>
                  </a:cubicBezTo>
                  <a:moveTo>
                    <a:pt x="97" y="84"/>
                  </a:moveTo>
                  <a:cubicBezTo>
                    <a:pt x="129" y="154"/>
                    <a:pt x="129" y="154"/>
                    <a:pt x="129" y="154"/>
                  </a:cubicBezTo>
                  <a:cubicBezTo>
                    <a:pt x="178" y="177"/>
                    <a:pt x="178" y="177"/>
                    <a:pt x="178" y="177"/>
                  </a:cubicBezTo>
                  <a:cubicBezTo>
                    <a:pt x="0" y="271"/>
                    <a:pt x="0" y="271"/>
                    <a:pt x="0" y="271"/>
                  </a:cubicBezTo>
                  <a:cubicBezTo>
                    <a:pt x="74" y="322"/>
                    <a:pt x="74" y="322"/>
                    <a:pt x="74" y="322"/>
                  </a:cubicBezTo>
                  <a:cubicBezTo>
                    <a:pt x="258" y="212"/>
                    <a:pt x="258" y="212"/>
                    <a:pt x="258" y="212"/>
                  </a:cubicBezTo>
                  <a:cubicBezTo>
                    <a:pt x="258" y="134"/>
                    <a:pt x="258" y="134"/>
                    <a:pt x="258" y="134"/>
                  </a:cubicBezTo>
                  <a:lnTo>
                    <a:pt x="97" y="84"/>
                  </a:lnTo>
                  <a:close/>
                  <a:moveTo>
                    <a:pt x="74" y="23"/>
                  </a:moveTo>
                  <a:cubicBezTo>
                    <a:pt x="0" y="0"/>
                    <a:pt x="0" y="0"/>
                    <a:pt x="0" y="0"/>
                  </a:cubicBezTo>
                  <a:cubicBezTo>
                    <a:pt x="0" y="271"/>
                    <a:pt x="0" y="271"/>
                    <a:pt x="0" y="271"/>
                  </a:cubicBezTo>
                  <a:cubicBezTo>
                    <a:pt x="74" y="204"/>
                    <a:pt x="74" y="204"/>
                    <a:pt x="74" y="204"/>
                  </a:cubicBezTo>
                  <a:lnTo>
                    <a:pt x="74" y="23"/>
                  </a:lnTo>
                  <a:close/>
                </a:path>
              </a:pathLst>
            </a:custGeom>
            <a:solidFill>
              <a:schemeClr val="bg1"/>
            </a:solidFill>
            <a:ln>
              <a:noFill/>
            </a:ln>
            <a:extLst/>
          </p:spPr>
          <p:txBody>
            <a:bodyPr vert="horz" wrap="square" lIns="89642" tIns="44821" rIns="89642" bIns="44821" numCol="1" anchor="t" anchorCtr="0" compatLnSpc="1">
              <a:prstTxWarp prst="textNoShape">
                <a:avLst/>
              </a:prstTxWarp>
            </a:bodyPr>
            <a:lstStyle/>
            <a:p>
              <a:pPr defTabSz="932654"/>
              <a:endParaRPr lang="en-US">
                <a:solidFill>
                  <a:srgbClr val="505050"/>
                </a:solidFill>
              </a:endParaRPr>
            </a:p>
          </p:txBody>
        </p:sp>
        <p:sp>
          <p:nvSpPr>
            <p:cNvPr id="90" name="Freeform 31"/>
            <p:cNvSpPr>
              <a:spLocks noChangeAspect="1" noEditPoints="1"/>
            </p:cNvSpPr>
            <p:nvPr/>
          </p:nvSpPr>
          <p:spPr bwMode="auto">
            <a:xfrm>
              <a:off x="6324452" y="6090042"/>
              <a:ext cx="935532" cy="333350"/>
            </a:xfrm>
            <a:custGeom>
              <a:avLst/>
              <a:gdLst>
                <a:gd name="T0" fmla="*/ 241 w 534"/>
                <a:gd name="T1" fmla="*/ 90 h 190"/>
                <a:gd name="T2" fmla="*/ 218 w 534"/>
                <a:gd name="T3" fmla="*/ 101 h 190"/>
                <a:gd name="T4" fmla="*/ 243 w 534"/>
                <a:gd name="T5" fmla="*/ 101 h 190"/>
                <a:gd name="T6" fmla="*/ 271 w 534"/>
                <a:gd name="T7" fmla="*/ 101 h 190"/>
                <a:gd name="T8" fmla="*/ 283 w 534"/>
                <a:gd name="T9" fmla="*/ 41 h 190"/>
                <a:gd name="T10" fmla="*/ 283 w 534"/>
                <a:gd name="T11" fmla="*/ 59 h 190"/>
                <a:gd name="T12" fmla="*/ 328 w 534"/>
                <a:gd name="T13" fmla="*/ 92 h 190"/>
                <a:gd name="T14" fmla="*/ 329 w 534"/>
                <a:gd name="T15" fmla="*/ 67 h 190"/>
                <a:gd name="T16" fmla="*/ 317 w 534"/>
                <a:gd name="T17" fmla="*/ 101 h 190"/>
                <a:gd name="T18" fmla="*/ 348 w 534"/>
                <a:gd name="T19" fmla="*/ 60 h 190"/>
                <a:gd name="T20" fmla="*/ 343 w 534"/>
                <a:gd name="T21" fmla="*/ 101 h 190"/>
                <a:gd name="T22" fmla="*/ 394 w 534"/>
                <a:gd name="T23" fmla="*/ 96 h 190"/>
                <a:gd name="T24" fmla="*/ 394 w 534"/>
                <a:gd name="T25" fmla="*/ 63 h 190"/>
                <a:gd name="T26" fmla="*/ 365 w 534"/>
                <a:gd name="T27" fmla="*/ 80 h 190"/>
                <a:gd name="T28" fmla="*/ 427 w 534"/>
                <a:gd name="T29" fmla="*/ 82 h 190"/>
                <a:gd name="T30" fmla="*/ 428 w 534"/>
                <a:gd name="T31" fmla="*/ 66 h 190"/>
                <a:gd name="T32" fmla="*/ 415 w 534"/>
                <a:gd name="T33" fmla="*/ 82 h 190"/>
                <a:gd name="T34" fmla="*/ 415 w 534"/>
                <a:gd name="T35" fmla="*/ 101 h 190"/>
                <a:gd name="T36" fmla="*/ 440 w 534"/>
                <a:gd name="T37" fmla="*/ 96 h 190"/>
                <a:gd name="T38" fmla="*/ 469 w 534"/>
                <a:gd name="T39" fmla="*/ 80 h 190"/>
                <a:gd name="T40" fmla="*/ 455 w 534"/>
                <a:gd name="T41" fmla="*/ 96 h 190"/>
                <a:gd name="T42" fmla="*/ 497 w 534"/>
                <a:gd name="T43" fmla="*/ 38 h 190"/>
                <a:gd name="T44" fmla="*/ 484 w 534"/>
                <a:gd name="T45" fmla="*/ 64 h 190"/>
                <a:gd name="T46" fmla="*/ 491 w 534"/>
                <a:gd name="T47" fmla="*/ 59 h 190"/>
                <a:gd name="T48" fmla="*/ 526 w 534"/>
                <a:gd name="T49" fmla="*/ 94 h 190"/>
                <a:gd name="T50" fmla="*/ 526 w 534"/>
                <a:gd name="T51" fmla="*/ 59 h 190"/>
                <a:gd name="T52" fmla="*/ 502 w 534"/>
                <a:gd name="T53" fmla="*/ 64 h 190"/>
                <a:gd name="T54" fmla="*/ 250 w 534"/>
                <a:gd name="T55" fmla="*/ 161 h 190"/>
                <a:gd name="T56" fmla="*/ 251 w 534"/>
                <a:gd name="T57" fmla="*/ 140 h 190"/>
                <a:gd name="T58" fmla="*/ 251 w 534"/>
                <a:gd name="T59" fmla="*/ 140 h 190"/>
                <a:gd name="T60" fmla="*/ 280 w 534"/>
                <a:gd name="T61" fmla="*/ 164 h 190"/>
                <a:gd name="T62" fmla="*/ 265 w 534"/>
                <a:gd name="T63" fmla="*/ 184 h 190"/>
                <a:gd name="T64" fmla="*/ 339 w 534"/>
                <a:gd name="T65" fmla="*/ 170 h 190"/>
                <a:gd name="T66" fmla="*/ 311 w 534"/>
                <a:gd name="T67" fmla="*/ 135 h 190"/>
                <a:gd name="T68" fmla="*/ 314 w 534"/>
                <a:gd name="T69" fmla="*/ 137 h 190"/>
                <a:gd name="T70" fmla="*/ 372 w 534"/>
                <a:gd name="T71" fmla="*/ 170 h 190"/>
                <a:gd name="T72" fmla="*/ 359 w 534"/>
                <a:gd name="T73" fmla="*/ 145 h 190"/>
                <a:gd name="T74" fmla="*/ 364 w 534"/>
                <a:gd name="T75" fmla="*/ 127 h 190"/>
                <a:gd name="T76" fmla="*/ 354 w 534"/>
                <a:gd name="T77" fmla="*/ 153 h 190"/>
                <a:gd name="T78" fmla="*/ 372 w 534"/>
                <a:gd name="T79" fmla="*/ 149 h 190"/>
                <a:gd name="T80" fmla="*/ 420 w 534"/>
                <a:gd name="T81" fmla="*/ 136 h 190"/>
                <a:gd name="T82" fmla="*/ 388 w 534"/>
                <a:gd name="T83" fmla="*/ 128 h 190"/>
                <a:gd name="T84" fmla="*/ 415 w 534"/>
                <a:gd name="T85" fmla="*/ 145 h 190"/>
                <a:gd name="T86" fmla="*/ 439 w 534"/>
                <a:gd name="T87" fmla="*/ 136 h 190"/>
                <a:gd name="T88" fmla="*/ 461 w 534"/>
                <a:gd name="T89" fmla="*/ 118 h 190"/>
                <a:gd name="T90" fmla="*/ 466 w 534"/>
                <a:gd name="T91" fmla="*/ 113 h 190"/>
                <a:gd name="T92" fmla="*/ 465 w 534"/>
                <a:gd name="T93" fmla="*/ 170 h 190"/>
                <a:gd name="T94" fmla="*/ 479 w 534"/>
                <a:gd name="T95" fmla="*/ 149 h 190"/>
                <a:gd name="T96" fmla="*/ 478 w 534"/>
                <a:gd name="T97" fmla="*/ 133 h 190"/>
                <a:gd name="T98" fmla="*/ 531 w 534"/>
                <a:gd name="T99" fmla="*/ 151 h 190"/>
                <a:gd name="T100" fmla="*/ 532 w 534"/>
                <a:gd name="T101" fmla="*/ 136 h 190"/>
                <a:gd name="T102" fmla="*/ 519 w 534"/>
                <a:gd name="T103" fmla="*/ 151 h 190"/>
                <a:gd name="T104" fmla="*/ 519 w 534"/>
                <a:gd name="T105" fmla="*/ 171 h 190"/>
                <a:gd name="T106" fmla="*/ 94 w 534"/>
                <a:gd name="T107" fmla="*/ 138 h 190"/>
                <a:gd name="T108" fmla="*/ 141 w 534"/>
                <a:gd name="T109" fmla="*/ 31 h 190"/>
                <a:gd name="T110" fmla="*/ 144 w 534"/>
                <a:gd name="T111" fmla="*/ 92 h 190"/>
                <a:gd name="T112" fmla="*/ 179 w 534"/>
                <a:gd name="T113" fmla="*/ 171 h 190"/>
                <a:gd name="T114" fmla="*/ 90 w 534"/>
                <a:gd name="T115" fmla="*/ 1 h 190"/>
                <a:gd name="T116" fmla="*/ 60 w 534"/>
                <a:gd name="T117" fmla="*/ 73 h 190"/>
                <a:gd name="T118" fmla="*/ 90 w 534"/>
                <a:gd name="T119" fmla="*/ 1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190">
                  <a:moveTo>
                    <a:pt x="271" y="101"/>
                  </a:moveTo>
                  <a:cubicBezTo>
                    <a:pt x="271" y="101"/>
                    <a:pt x="271" y="101"/>
                    <a:pt x="271" y="101"/>
                  </a:cubicBezTo>
                  <a:cubicBezTo>
                    <a:pt x="271" y="42"/>
                    <a:pt x="271" y="42"/>
                    <a:pt x="271" y="42"/>
                  </a:cubicBezTo>
                  <a:cubicBezTo>
                    <a:pt x="271" y="42"/>
                    <a:pt x="271" y="42"/>
                    <a:pt x="262" y="42"/>
                  </a:cubicBezTo>
                  <a:cubicBezTo>
                    <a:pt x="262" y="42"/>
                    <a:pt x="262" y="42"/>
                    <a:pt x="244" y="83"/>
                  </a:cubicBezTo>
                  <a:cubicBezTo>
                    <a:pt x="243" y="84"/>
                    <a:pt x="242" y="87"/>
                    <a:pt x="241" y="90"/>
                  </a:cubicBezTo>
                  <a:cubicBezTo>
                    <a:pt x="241" y="90"/>
                    <a:pt x="241" y="90"/>
                    <a:pt x="241" y="90"/>
                  </a:cubicBezTo>
                  <a:cubicBezTo>
                    <a:pt x="240" y="88"/>
                    <a:pt x="239" y="86"/>
                    <a:pt x="238" y="83"/>
                  </a:cubicBezTo>
                  <a:cubicBezTo>
                    <a:pt x="238" y="83"/>
                    <a:pt x="238" y="83"/>
                    <a:pt x="220" y="42"/>
                  </a:cubicBezTo>
                  <a:cubicBezTo>
                    <a:pt x="220" y="42"/>
                    <a:pt x="220" y="42"/>
                    <a:pt x="211" y="42"/>
                  </a:cubicBezTo>
                  <a:cubicBezTo>
                    <a:pt x="211" y="42"/>
                    <a:pt x="211" y="42"/>
                    <a:pt x="211" y="101"/>
                  </a:cubicBezTo>
                  <a:cubicBezTo>
                    <a:pt x="211" y="101"/>
                    <a:pt x="211" y="101"/>
                    <a:pt x="218" y="101"/>
                  </a:cubicBezTo>
                  <a:cubicBezTo>
                    <a:pt x="218" y="101"/>
                    <a:pt x="218" y="101"/>
                    <a:pt x="218" y="61"/>
                  </a:cubicBezTo>
                  <a:cubicBezTo>
                    <a:pt x="218" y="56"/>
                    <a:pt x="218" y="52"/>
                    <a:pt x="217" y="50"/>
                  </a:cubicBezTo>
                  <a:cubicBezTo>
                    <a:pt x="217" y="50"/>
                    <a:pt x="217" y="50"/>
                    <a:pt x="218" y="50"/>
                  </a:cubicBezTo>
                  <a:cubicBezTo>
                    <a:pt x="218" y="53"/>
                    <a:pt x="219" y="55"/>
                    <a:pt x="219" y="56"/>
                  </a:cubicBezTo>
                  <a:cubicBezTo>
                    <a:pt x="219" y="56"/>
                    <a:pt x="219" y="56"/>
                    <a:pt x="239" y="101"/>
                  </a:cubicBezTo>
                  <a:cubicBezTo>
                    <a:pt x="239" y="101"/>
                    <a:pt x="239" y="101"/>
                    <a:pt x="243" y="101"/>
                  </a:cubicBezTo>
                  <a:cubicBezTo>
                    <a:pt x="243" y="101"/>
                    <a:pt x="243" y="101"/>
                    <a:pt x="263" y="56"/>
                  </a:cubicBezTo>
                  <a:cubicBezTo>
                    <a:pt x="263" y="54"/>
                    <a:pt x="264" y="52"/>
                    <a:pt x="265" y="50"/>
                  </a:cubicBezTo>
                  <a:cubicBezTo>
                    <a:pt x="265" y="50"/>
                    <a:pt x="265" y="50"/>
                    <a:pt x="265" y="50"/>
                  </a:cubicBezTo>
                  <a:cubicBezTo>
                    <a:pt x="264" y="54"/>
                    <a:pt x="264" y="58"/>
                    <a:pt x="264" y="61"/>
                  </a:cubicBezTo>
                  <a:cubicBezTo>
                    <a:pt x="264" y="61"/>
                    <a:pt x="264" y="61"/>
                    <a:pt x="264" y="101"/>
                  </a:cubicBezTo>
                  <a:cubicBezTo>
                    <a:pt x="264" y="101"/>
                    <a:pt x="264" y="101"/>
                    <a:pt x="271" y="101"/>
                  </a:cubicBezTo>
                  <a:close/>
                  <a:moveTo>
                    <a:pt x="290" y="44"/>
                  </a:moveTo>
                  <a:cubicBezTo>
                    <a:pt x="290" y="45"/>
                    <a:pt x="290" y="46"/>
                    <a:pt x="289" y="47"/>
                  </a:cubicBezTo>
                  <a:cubicBezTo>
                    <a:pt x="288" y="48"/>
                    <a:pt x="287" y="48"/>
                    <a:pt x="286" y="48"/>
                  </a:cubicBezTo>
                  <a:cubicBezTo>
                    <a:pt x="285" y="48"/>
                    <a:pt x="284" y="48"/>
                    <a:pt x="283" y="47"/>
                  </a:cubicBezTo>
                  <a:cubicBezTo>
                    <a:pt x="282" y="46"/>
                    <a:pt x="282" y="45"/>
                    <a:pt x="282" y="44"/>
                  </a:cubicBezTo>
                  <a:cubicBezTo>
                    <a:pt x="282" y="42"/>
                    <a:pt x="282" y="42"/>
                    <a:pt x="283" y="41"/>
                  </a:cubicBezTo>
                  <a:cubicBezTo>
                    <a:pt x="284" y="40"/>
                    <a:pt x="285" y="39"/>
                    <a:pt x="286" y="39"/>
                  </a:cubicBezTo>
                  <a:cubicBezTo>
                    <a:pt x="287" y="39"/>
                    <a:pt x="288" y="40"/>
                    <a:pt x="289" y="41"/>
                  </a:cubicBezTo>
                  <a:cubicBezTo>
                    <a:pt x="290" y="42"/>
                    <a:pt x="290" y="42"/>
                    <a:pt x="290" y="44"/>
                  </a:cubicBezTo>
                  <a:close/>
                  <a:moveTo>
                    <a:pt x="289" y="101"/>
                  </a:moveTo>
                  <a:cubicBezTo>
                    <a:pt x="283" y="101"/>
                    <a:pt x="283" y="101"/>
                    <a:pt x="283" y="101"/>
                  </a:cubicBezTo>
                  <a:cubicBezTo>
                    <a:pt x="283" y="59"/>
                    <a:pt x="283" y="59"/>
                    <a:pt x="283" y="59"/>
                  </a:cubicBezTo>
                  <a:cubicBezTo>
                    <a:pt x="289" y="59"/>
                    <a:pt x="289" y="59"/>
                    <a:pt x="289" y="59"/>
                  </a:cubicBezTo>
                  <a:cubicBezTo>
                    <a:pt x="289" y="101"/>
                    <a:pt x="289" y="101"/>
                    <a:pt x="289" y="101"/>
                  </a:cubicBezTo>
                  <a:cubicBezTo>
                    <a:pt x="289" y="101"/>
                    <a:pt x="289" y="101"/>
                    <a:pt x="289" y="101"/>
                  </a:cubicBezTo>
                  <a:close/>
                  <a:moveTo>
                    <a:pt x="328" y="98"/>
                  </a:moveTo>
                  <a:cubicBezTo>
                    <a:pt x="328" y="98"/>
                    <a:pt x="328" y="98"/>
                    <a:pt x="328" y="98"/>
                  </a:cubicBezTo>
                  <a:cubicBezTo>
                    <a:pt x="328" y="92"/>
                    <a:pt x="328" y="92"/>
                    <a:pt x="328" y="92"/>
                  </a:cubicBezTo>
                  <a:cubicBezTo>
                    <a:pt x="325" y="95"/>
                    <a:pt x="322" y="96"/>
                    <a:pt x="318" y="96"/>
                  </a:cubicBezTo>
                  <a:cubicBezTo>
                    <a:pt x="314" y="96"/>
                    <a:pt x="310" y="94"/>
                    <a:pt x="308" y="92"/>
                  </a:cubicBezTo>
                  <a:cubicBezTo>
                    <a:pt x="305" y="89"/>
                    <a:pt x="304" y="85"/>
                    <a:pt x="304" y="80"/>
                  </a:cubicBezTo>
                  <a:cubicBezTo>
                    <a:pt x="304" y="75"/>
                    <a:pt x="306" y="71"/>
                    <a:pt x="308" y="68"/>
                  </a:cubicBezTo>
                  <a:cubicBezTo>
                    <a:pt x="311" y="65"/>
                    <a:pt x="314" y="63"/>
                    <a:pt x="319" y="63"/>
                  </a:cubicBezTo>
                  <a:cubicBezTo>
                    <a:pt x="322" y="63"/>
                    <a:pt x="325" y="65"/>
                    <a:pt x="329" y="67"/>
                  </a:cubicBezTo>
                  <a:cubicBezTo>
                    <a:pt x="329" y="67"/>
                    <a:pt x="329" y="67"/>
                    <a:pt x="329" y="60"/>
                  </a:cubicBezTo>
                  <a:cubicBezTo>
                    <a:pt x="326" y="59"/>
                    <a:pt x="322" y="58"/>
                    <a:pt x="319" y="58"/>
                  </a:cubicBezTo>
                  <a:cubicBezTo>
                    <a:pt x="312" y="58"/>
                    <a:pt x="307" y="60"/>
                    <a:pt x="303" y="64"/>
                  </a:cubicBezTo>
                  <a:cubicBezTo>
                    <a:pt x="299" y="68"/>
                    <a:pt x="297" y="74"/>
                    <a:pt x="297" y="81"/>
                  </a:cubicBezTo>
                  <a:cubicBezTo>
                    <a:pt x="297" y="87"/>
                    <a:pt x="299" y="92"/>
                    <a:pt x="303" y="96"/>
                  </a:cubicBezTo>
                  <a:cubicBezTo>
                    <a:pt x="306" y="100"/>
                    <a:pt x="311" y="101"/>
                    <a:pt x="317" y="101"/>
                  </a:cubicBezTo>
                  <a:cubicBezTo>
                    <a:pt x="321" y="101"/>
                    <a:pt x="325" y="100"/>
                    <a:pt x="328" y="98"/>
                  </a:cubicBezTo>
                  <a:close/>
                  <a:moveTo>
                    <a:pt x="358" y="65"/>
                  </a:moveTo>
                  <a:cubicBezTo>
                    <a:pt x="358" y="65"/>
                    <a:pt x="358" y="65"/>
                    <a:pt x="358" y="65"/>
                  </a:cubicBezTo>
                  <a:cubicBezTo>
                    <a:pt x="358" y="58"/>
                    <a:pt x="358" y="58"/>
                    <a:pt x="358" y="58"/>
                  </a:cubicBezTo>
                  <a:cubicBezTo>
                    <a:pt x="357" y="58"/>
                    <a:pt x="356" y="58"/>
                    <a:pt x="354" y="58"/>
                  </a:cubicBezTo>
                  <a:cubicBezTo>
                    <a:pt x="352" y="58"/>
                    <a:pt x="349" y="59"/>
                    <a:pt x="348" y="60"/>
                  </a:cubicBezTo>
                  <a:cubicBezTo>
                    <a:pt x="346" y="62"/>
                    <a:pt x="344" y="64"/>
                    <a:pt x="343" y="67"/>
                  </a:cubicBezTo>
                  <a:cubicBezTo>
                    <a:pt x="343" y="67"/>
                    <a:pt x="343" y="67"/>
                    <a:pt x="343" y="67"/>
                  </a:cubicBezTo>
                  <a:cubicBezTo>
                    <a:pt x="343" y="67"/>
                    <a:pt x="343" y="67"/>
                    <a:pt x="343" y="59"/>
                  </a:cubicBezTo>
                  <a:cubicBezTo>
                    <a:pt x="343" y="59"/>
                    <a:pt x="343" y="59"/>
                    <a:pt x="336" y="59"/>
                  </a:cubicBezTo>
                  <a:cubicBezTo>
                    <a:pt x="336" y="59"/>
                    <a:pt x="336" y="59"/>
                    <a:pt x="336" y="101"/>
                  </a:cubicBezTo>
                  <a:cubicBezTo>
                    <a:pt x="336" y="101"/>
                    <a:pt x="336" y="101"/>
                    <a:pt x="343" y="101"/>
                  </a:cubicBezTo>
                  <a:cubicBezTo>
                    <a:pt x="343" y="101"/>
                    <a:pt x="343" y="101"/>
                    <a:pt x="343" y="79"/>
                  </a:cubicBezTo>
                  <a:cubicBezTo>
                    <a:pt x="343" y="74"/>
                    <a:pt x="344" y="71"/>
                    <a:pt x="346" y="68"/>
                  </a:cubicBezTo>
                  <a:cubicBezTo>
                    <a:pt x="348" y="65"/>
                    <a:pt x="350" y="64"/>
                    <a:pt x="353" y="64"/>
                  </a:cubicBezTo>
                  <a:cubicBezTo>
                    <a:pt x="355" y="64"/>
                    <a:pt x="357" y="64"/>
                    <a:pt x="358" y="65"/>
                  </a:cubicBezTo>
                  <a:close/>
                  <a:moveTo>
                    <a:pt x="399" y="79"/>
                  </a:moveTo>
                  <a:cubicBezTo>
                    <a:pt x="399" y="86"/>
                    <a:pt x="398" y="92"/>
                    <a:pt x="394" y="96"/>
                  </a:cubicBezTo>
                  <a:cubicBezTo>
                    <a:pt x="390" y="99"/>
                    <a:pt x="385" y="101"/>
                    <a:pt x="379" y="101"/>
                  </a:cubicBezTo>
                  <a:cubicBezTo>
                    <a:pt x="372" y="101"/>
                    <a:pt x="368" y="99"/>
                    <a:pt x="364" y="96"/>
                  </a:cubicBezTo>
                  <a:cubicBezTo>
                    <a:pt x="360" y="92"/>
                    <a:pt x="358" y="87"/>
                    <a:pt x="358" y="80"/>
                  </a:cubicBezTo>
                  <a:cubicBezTo>
                    <a:pt x="358" y="73"/>
                    <a:pt x="361" y="67"/>
                    <a:pt x="365" y="63"/>
                  </a:cubicBezTo>
                  <a:cubicBezTo>
                    <a:pt x="368" y="60"/>
                    <a:pt x="373" y="58"/>
                    <a:pt x="380" y="58"/>
                  </a:cubicBezTo>
                  <a:cubicBezTo>
                    <a:pt x="386" y="58"/>
                    <a:pt x="391" y="60"/>
                    <a:pt x="394" y="63"/>
                  </a:cubicBezTo>
                  <a:cubicBezTo>
                    <a:pt x="398" y="68"/>
                    <a:pt x="399" y="73"/>
                    <a:pt x="399" y="79"/>
                  </a:cubicBezTo>
                  <a:close/>
                  <a:moveTo>
                    <a:pt x="393" y="80"/>
                  </a:moveTo>
                  <a:cubicBezTo>
                    <a:pt x="393" y="74"/>
                    <a:pt x="391" y="70"/>
                    <a:pt x="389" y="68"/>
                  </a:cubicBezTo>
                  <a:cubicBezTo>
                    <a:pt x="387" y="65"/>
                    <a:pt x="383" y="63"/>
                    <a:pt x="379" y="63"/>
                  </a:cubicBezTo>
                  <a:cubicBezTo>
                    <a:pt x="375" y="63"/>
                    <a:pt x="372" y="65"/>
                    <a:pt x="369" y="68"/>
                  </a:cubicBezTo>
                  <a:cubicBezTo>
                    <a:pt x="367" y="70"/>
                    <a:pt x="365" y="74"/>
                    <a:pt x="365" y="80"/>
                  </a:cubicBezTo>
                  <a:cubicBezTo>
                    <a:pt x="365" y="85"/>
                    <a:pt x="366" y="89"/>
                    <a:pt x="369" y="92"/>
                  </a:cubicBezTo>
                  <a:cubicBezTo>
                    <a:pt x="372" y="94"/>
                    <a:pt x="375" y="96"/>
                    <a:pt x="379" y="96"/>
                  </a:cubicBezTo>
                  <a:cubicBezTo>
                    <a:pt x="383" y="96"/>
                    <a:pt x="387" y="94"/>
                    <a:pt x="389" y="92"/>
                  </a:cubicBezTo>
                  <a:cubicBezTo>
                    <a:pt x="392" y="89"/>
                    <a:pt x="393" y="85"/>
                    <a:pt x="393" y="80"/>
                  </a:cubicBezTo>
                  <a:close/>
                  <a:moveTo>
                    <a:pt x="430" y="89"/>
                  </a:moveTo>
                  <a:cubicBezTo>
                    <a:pt x="430" y="86"/>
                    <a:pt x="429" y="84"/>
                    <a:pt x="427" y="82"/>
                  </a:cubicBezTo>
                  <a:cubicBezTo>
                    <a:pt x="426" y="80"/>
                    <a:pt x="423" y="79"/>
                    <a:pt x="420" y="77"/>
                  </a:cubicBezTo>
                  <a:cubicBezTo>
                    <a:pt x="416" y="76"/>
                    <a:pt x="414" y="74"/>
                    <a:pt x="413" y="74"/>
                  </a:cubicBezTo>
                  <a:cubicBezTo>
                    <a:pt x="412" y="73"/>
                    <a:pt x="411" y="71"/>
                    <a:pt x="411" y="69"/>
                  </a:cubicBezTo>
                  <a:cubicBezTo>
                    <a:pt x="411" y="68"/>
                    <a:pt x="412" y="66"/>
                    <a:pt x="413" y="65"/>
                  </a:cubicBezTo>
                  <a:cubicBezTo>
                    <a:pt x="415" y="64"/>
                    <a:pt x="417" y="63"/>
                    <a:pt x="419" y="63"/>
                  </a:cubicBezTo>
                  <a:cubicBezTo>
                    <a:pt x="422" y="63"/>
                    <a:pt x="426" y="64"/>
                    <a:pt x="428" y="66"/>
                  </a:cubicBezTo>
                  <a:cubicBezTo>
                    <a:pt x="428" y="66"/>
                    <a:pt x="428" y="66"/>
                    <a:pt x="428" y="60"/>
                  </a:cubicBezTo>
                  <a:cubicBezTo>
                    <a:pt x="426" y="59"/>
                    <a:pt x="423" y="58"/>
                    <a:pt x="420" y="58"/>
                  </a:cubicBezTo>
                  <a:cubicBezTo>
                    <a:pt x="415" y="58"/>
                    <a:pt x="411" y="59"/>
                    <a:pt x="409" y="61"/>
                  </a:cubicBezTo>
                  <a:cubicBezTo>
                    <a:pt x="406" y="63"/>
                    <a:pt x="405" y="66"/>
                    <a:pt x="405" y="70"/>
                  </a:cubicBezTo>
                  <a:cubicBezTo>
                    <a:pt x="405" y="73"/>
                    <a:pt x="405" y="75"/>
                    <a:pt x="407" y="77"/>
                  </a:cubicBezTo>
                  <a:cubicBezTo>
                    <a:pt x="409" y="79"/>
                    <a:pt x="411" y="81"/>
                    <a:pt x="415" y="82"/>
                  </a:cubicBezTo>
                  <a:cubicBezTo>
                    <a:pt x="418" y="84"/>
                    <a:pt x="420" y="85"/>
                    <a:pt x="422" y="86"/>
                  </a:cubicBezTo>
                  <a:cubicBezTo>
                    <a:pt x="423" y="87"/>
                    <a:pt x="423" y="88"/>
                    <a:pt x="423" y="90"/>
                  </a:cubicBezTo>
                  <a:cubicBezTo>
                    <a:pt x="423" y="94"/>
                    <a:pt x="421" y="96"/>
                    <a:pt x="415" y="96"/>
                  </a:cubicBezTo>
                  <a:cubicBezTo>
                    <a:pt x="411" y="96"/>
                    <a:pt x="408" y="94"/>
                    <a:pt x="404" y="92"/>
                  </a:cubicBezTo>
                  <a:cubicBezTo>
                    <a:pt x="404" y="92"/>
                    <a:pt x="404" y="92"/>
                    <a:pt x="404" y="99"/>
                  </a:cubicBezTo>
                  <a:cubicBezTo>
                    <a:pt x="408" y="100"/>
                    <a:pt x="411" y="101"/>
                    <a:pt x="415" y="101"/>
                  </a:cubicBezTo>
                  <a:cubicBezTo>
                    <a:pt x="420" y="101"/>
                    <a:pt x="424" y="100"/>
                    <a:pt x="426" y="98"/>
                  </a:cubicBezTo>
                  <a:cubicBezTo>
                    <a:pt x="429" y="96"/>
                    <a:pt x="430" y="93"/>
                    <a:pt x="430" y="89"/>
                  </a:cubicBezTo>
                  <a:close/>
                  <a:moveTo>
                    <a:pt x="476" y="79"/>
                  </a:moveTo>
                  <a:cubicBezTo>
                    <a:pt x="476" y="86"/>
                    <a:pt x="474" y="92"/>
                    <a:pt x="470" y="96"/>
                  </a:cubicBezTo>
                  <a:cubicBezTo>
                    <a:pt x="466" y="99"/>
                    <a:pt x="461" y="101"/>
                    <a:pt x="455" y="101"/>
                  </a:cubicBezTo>
                  <a:cubicBezTo>
                    <a:pt x="448" y="101"/>
                    <a:pt x="443" y="99"/>
                    <a:pt x="440" y="96"/>
                  </a:cubicBezTo>
                  <a:cubicBezTo>
                    <a:pt x="436" y="92"/>
                    <a:pt x="434" y="87"/>
                    <a:pt x="434" y="80"/>
                  </a:cubicBezTo>
                  <a:cubicBezTo>
                    <a:pt x="434" y="73"/>
                    <a:pt x="436" y="67"/>
                    <a:pt x="441" y="63"/>
                  </a:cubicBezTo>
                  <a:cubicBezTo>
                    <a:pt x="444" y="60"/>
                    <a:pt x="450" y="58"/>
                    <a:pt x="456" y="58"/>
                  </a:cubicBezTo>
                  <a:cubicBezTo>
                    <a:pt x="462" y="58"/>
                    <a:pt x="467" y="60"/>
                    <a:pt x="470" y="63"/>
                  </a:cubicBezTo>
                  <a:cubicBezTo>
                    <a:pt x="474" y="68"/>
                    <a:pt x="476" y="73"/>
                    <a:pt x="476" y="79"/>
                  </a:cubicBezTo>
                  <a:close/>
                  <a:moveTo>
                    <a:pt x="469" y="80"/>
                  </a:moveTo>
                  <a:cubicBezTo>
                    <a:pt x="469" y="74"/>
                    <a:pt x="467" y="70"/>
                    <a:pt x="465" y="68"/>
                  </a:cubicBezTo>
                  <a:cubicBezTo>
                    <a:pt x="463" y="65"/>
                    <a:pt x="459" y="63"/>
                    <a:pt x="455" y="63"/>
                  </a:cubicBezTo>
                  <a:cubicBezTo>
                    <a:pt x="451" y="63"/>
                    <a:pt x="448" y="65"/>
                    <a:pt x="445" y="68"/>
                  </a:cubicBezTo>
                  <a:cubicBezTo>
                    <a:pt x="443" y="70"/>
                    <a:pt x="441" y="74"/>
                    <a:pt x="441" y="80"/>
                  </a:cubicBezTo>
                  <a:cubicBezTo>
                    <a:pt x="441" y="85"/>
                    <a:pt x="443" y="89"/>
                    <a:pt x="445" y="92"/>
                  </a:cubicBezTo>
                  <a:cubicBezTo>
                    <a:pt x="447" y="94"/>
                    <a:pt x="451" y="96"/>
                    <a:pt x="455" y="96"/>
                  </a:cubicBezTo>
                  <a:cubicBezTo>
                    <a:pt x="460" y="96"/>
                    <a:pt x="463" y="94"/>
                    <a:pt x="465" y="92"/>
                  </a:cubicBezTo>
                  <a:cubicBezTo>
                    <a:pt x="467" y="89"/>
                    <a:pt x="469" y="85"/>
                    <a:pt x="469" y="80"/>
                  </a:cubicBezTo>
                  <a:close/>
                  <a:moveTo>
                    <a:pt x="502" y="44"/>
                  </a:moveTo>
                  <a:cubicBezTo>
                    <a:pt x="502" y="44"/>
                    <a:pt x="502" y="44"/>
                    <a:pt x="502" y="44"/>
                  </a:cubicBezTo>
                  <a:cubicBezTo>
                    <a:pt x="502" y="38"/>
                    <a:pt x="502" y="38"/>
                    <a:pt x="502" y="38"/>
                  </a:cubicBezTo>
                  <a:cubicBezTo>
                    <a:pt x="501" y="38"/>
                    <a:pt x="499" y="38"/>
                    <a:pt x="497" y="38"/>
                  </a:cubicBezTo>
                  <a:cubicBezTo>
                    <a:pt x="494" y="38"/>
                    <a:pt x="491" y="39"/>
                    <a:pt x="489" y="41"/>
                  </a:cubicBezTo>
                  <a:cubicBezTo>
                    <a:pt x="486" y="44"/>
                    <a:pt x="484" y="47"/>
                    <a:pt x="484" y="52"/>
                  </a:cubicBezTo>
                  <a:cubicBezTo>
                    <a:pt x="484" y="52"/>
                    <a:pt x="484" y="52"/>
                    <a:pt x="484" y="59"/>
                  </a:cubicBezTo>
                  <a:cubicBezTo>
                    <a:pt x="484" y="59"/>
                    <a:pt x="484" y="59"/>
                    <a:pt x="477" y="59"/>
                  </a:cubicBezTo>
                  <a:cubicBezTo>
                    <a:pt x="477" y="59"/>
                    <a:pt x="477" y="59"/>
                    <a:pt x="477" y="64"/>
                  </a:cubicBezTo>
                  <a:cubicBezTo>
                    <a:pt x="477" y="64"/>
                    <a:pt x="477" y="64"/>
                    <a:pt x="484" y="64"/>
                  </a:cubicBezTo>
                  <a:cubicBezTo>
                    <a:pt x="484" y="64"/>
                    <a:pt x="484" y="64"/>
                    <a:pt x="484" y="101"/>
                  </a:cubicBezTo>
                  <a:cubicBezTo>
                    <a:pt x="484" y="101"/>
                    <a:pt x="484" y="101"/>
                    <a:pt x="491" y="101"/>
                  </a:cubicBezTo>
                  <a:cubicBezTo>
                    <a:pt x="491" y="101"/>
                    <a:pt x="491" y="101"/>
                    <a:pt x="491" y="64"/>
                  </a:cubicBezTo>
                  <a:cubicBezTo>
                    <a:pt x="491" y="64"/>
                    <a:pt x="491" y="64"/>
                    <a:pt x="501" y="64"/>
                  </a:cubicBezTo>
                  <a:cubicBezTo>
                    <a:pt x="501" y="64"/>
                    <a:pt x="501" y="64"/>
                    <a:pt x="501" y="59"/>
                  </a:cubicBezTo>
                  <a:cubicBezTo>
                    <a:pt x="501" y="59"/>
                    <a:pt x="501" y="59"/>
                    <a:pt x="491" y="59"/>
                  </a:cubicBezTo>
                  <a:cubicBezTo>
                    <a:pt x="491" y="59"/>
                    <a:pt x="491" y="59"/>
                    <a:pt x="491" y="52"/>
                  </a:cubicBezTo>
                  <a:cubicBezTo>
                    <a:pt x="491" y="46"/>
                    <a:pt x="493" y="43"/>
                    <a:pt x="498" y="43"/>
                  </a:cubicBezTo>
                  <a:cubicBezTo>
                    <a:pt x="499" y="43"/>
                    <a:pt x="501" y="44"/>
                    <a:pt x="502" y="44"/>
                  </a:cubicBezTo>
                  <a:close/>
                  <a:moveTo>
                    <a:pt x="526" y="100"/>
                  </a:moveTo>
                  <a:cubicBezTo>
                    <a:pt x="526" y="100"/>
                    <a:pt x="526" y="100"/>
                    <a:pt x="526" y="100"/>
                  </a:cubicBezTo>
                  <a:cubicBezTo>
                    <a:pt x="526" y="94"/>
                    <a:pt x="526" y="94"/>
                    <a:pt x="526" y="94"/>
                  </a:cubicBezTo>
                  <a:cubicBezTo>
                    <a:pt x="525" y="95"/>
                    <a:pt x="523" y="96"/>
                    <a:pt x="522" y="96"/>
                  </a:cubicBezTo>
                  <a:cubicBezTo>
                    <a:pt x="520" y="96"/>
                    <a:pt x="518" y="95"/>
                    <a:pt x="517" y="94"/>
                  </a:cubicBezTo>
                  <a:cubicBezTo>
                    <a:pt x="516" y="93"/>
                    <a:pt x="516" y="91"/>
                    <a:pt x="516" y="88"/>
                  </a:cubicBezTo>
                  <a:cubicBezTo>
                    <a:pt x="516" y="88"/>
                    <a:pt x="516" y="88"/>
                    <a:pt x="516" y="64"/>
                  </a:cubicBezTo>
                  <a:cubicBezTo>
                    <a:pt x="516" y="64"/>
                    <a:pt x="516" y="64"/>
                    <a:pt x="526" y="64"/>
                  </a:cubicBezTo>
                  <a:cubicBezTo>
                    <a:pt x="526" y="64"/>
                    <a:pt x="526" y="64"/>
                    <a:pt x="526" y="59"/>
                  </a:cubicBezTo>
                  <a:cubicBezTo>
                    <a:pt x="526" y="59"/>
                    <a:pt x="526" y="59"/>
                    <a:pt x="516" y="59"/>
                  </a:cubicBezTo>
                  <a:cubicBezTo>
                    <a:pt x="516" y="59"/>
                    <a:pt x="516" y="59"/>
                    <a:pt x="516" y="46"/>
                  </a:cubicBezTo>
                  <a:cubicBezTo>
                    <a:pt x="513" y="47"/>
                    <a:pt x="511" y="48"/>
                    <a:pt x="509" y="49"/>
                  </a:cubicBezTo>
                  <a:cubicBezTo>
                    <a:pt x="509" y="49"/>
                    <a:pt x="509" y="49"/>
                    <a:pt x="509" y="59"/>
                  </a:cubicBezTo>
                  <a:cubicBezTo>
                    <a:pt x="509" y="59"/>
                    <a:pt x="509" y="59"/>
                    <a:pt x="502" y="59"/>
                  </a:cubicBezTo>
                  <a:cubicBezTo>
                    <a:pt x="502" y="59"/>
                    <a:pt x="502" y="59"/>
                    <a:pt x="502" y="64"/>
                  </a:cubicBezTo>
                  <a:cubicBezTo>
                    <a:pt x="502" y="64"/>
                    <a:pt x="502" y="64"/>
                    <a:pt x="509" y="64"/>
                  </a:cubicBezTo>
                  <a:cubicBezTo>
                    <a:pt x="509" y="64"/>
                    <a:pt x="509" y="64"/>
                    <a:pt x="509" y="89"/>
                  </a:cubicBezTo>
                  <a:cubicBezTo>
                    <a:pt x="509" y="97"/>
                    <a:pt x="512" y="101"/>
                    <a:pt x="520" y="101"/>
                  </a:cubicBezTo>
                  <a:cubicBezTo>
                    <a:pt x="523" y="101"/>
                    <a:pt x="525" y="101"/>
                    <a:pt x="526" y="100"/>
                  </a:cubicBezTo>
                  <a:close/>
                  <a:moveTo>
                    <a:pt x="258" y="140"/>
                  </a:moveTo>
                  <a:cubicBezTo>
                    <a:pt x="258" y="149"/>
                    <a:pt x="255" y="156"/>
                    <a:pt x="250" y="161"/>
                  </a:cubicBezTo>
                  <a:cubicBezTo>
                    <a:pt x="244" y="167"/>
                    <a:pt x="236" y="170"/>
                    <a:pt x="227" y="170"/>
                  </a:cubicBezTo>
                  <a:cubicBezTo>
                    <a:pt x="211" y="170"/>
                    <a:pt x="211" y="170"/>
                    <a:pt x="211" y="170"/>
                  </a:cubicBezTo>
                  <a:cubicBezTo>
                    <a:pt x="211" y="112"/>
                    <a:pt x="211" y="112"/>
                    <a:pt x="211" y="112"/>
                  </a:cubicBezTo>
                  <a:cubicBezTo>
                    <a:pt x="227" y="112"/>
                    <a:pt x="227" y="112"/>
                    <a:pt x="227" y="112"/>
                  </a:cubicBezTo>
                  <a:cubicBezTo>
                    <a:pt x="248" y="112"/>
                    <a:pt x="258" y="121"/>
                    <a:pt x="258" y="140"/>
                  </a:cubicBezTo>
                  <a:close/>
                  <a:moveTo>
                    <a:pt x="251" y="140"/>
                  </a:moveTo>
                  <a:cubicBezTo>
                    <a:pt x="251" y="125"/>
                    <a:pt x="243" y="118"/>
                    <a:pt x="227" y="118"/>
                  </a:cubicBezTo>
                  <a:cubicBezTo>
                    <a:pt x="218" y="118"/>
                    <a:pt x="218" y="118"/>
                    <a:pt x="218" y="118"/>
                  </a:cubicBezTo>
                  <a:cubicBezTo>
                    <a:pt x="218" y="164"/>
                    <a:pt x="218" y="164"/>
                    <a:pt x="218" y="164"/>
                  </a:cubicBezTo>
                  <a:cubicBezTo>
                    <a:pt x="227" y="164"/>
                    <a:pt x="227" y="164"/>
                    <a:pt x="227" y="164"/>
                  </a:cubicBezTo>
                  <a:cubicBezTo>
                    <a:pt x="234" y="164"/>
                    <a:pt x="240" y="161"/>
                    <a:pt x="244" y="157"/>
                  </a:cubicBezTo>
                  <a:cubicBezTo>
                    <a:pt x="249" y="153"/>
                    <a:pt x="251" y="148"/>
                    <a:pt x="251" y="140"/>
                  </a:cubicBezTo>
                  <a:close/>
                  <a:moveTo>
                    <a:pt x="300" y="128"/>
                  </a:moveTo>
                  <a:cubicBezTo>
                    <a:pt x="300" y="128"/>
                    <a:pt x="300" y="128"/>
                    <a:pt x="300" y="128"/>
                  </a:cubicBezTo>
                  <a:cubicBezTo>
                    <a:pt x="293" y="128"/>
                    <a:pt x="293" y="128"/>
                    <a:pt x="293" y="128"/>
                  </a:cubicBezTo>
                  <a:cubicBezTo>
                    <a:pt x="293" y="128"/>
                    <a:pt x="293" y="128"/>
                    <a:pt x="281" y="160"/>
                  </a:cubicBezTo>
                  <a:cubicBezTo>
                    <a:pt x="280" y="162"/>
                    <a:pt x="280" y="163"/>
                    <a:pt x="280" y="164"/>
                  </a:cubicBezTo>
                  <a:cubicBezTo>
                    <a:pt x="280" y="164"/>
                    <a:pt x="280" y="164"/>
                    <a:pt x="280" y="164"/>
                  </a:cubicBezTo>
                  <a:cubicBezTo>
                    <a:pt x="279" y="162"/>
                    <a:pt x="279" y="161"/>
                    <a:pt x="279" y="160"/>
                  </a:cubicBezTo>
                  <a:cubicBezTo>
                    <a:pt x="279" y="160"/>
                    <a:pt x="279" y="160"/>
                    <a:pt x="268" y="128"/>
                  </a:cubicBezTo>
                  <a:cubicBezTo>
                    <a:pt x="268" y="128"/>
                    <a:pt x="268" y="128"/>
                    <a:pt x="260" y="128"/>
                  </a:cubicBezTo>
                  <a:cubicBezTo>
                    <a:pt x="260" y="128"/>
                    <a:pt x="260" y="128"/>
                    <a:pt x="276" y="170"/>
                  </a:cubicBezTo>
                  <a:cubicBezTo>
                    <a:pt x="276" y="170"/>
                    <a:pt x="276" y="170"/>
                    <a:pt x="273" y="178"/>
                  </a:cubicBezTo>
                  <a:cubicBezTo>
                    <a:pt x="271" y="182"/>
                    <a:pt x="269" y="184"/>
                    <a:pt x="265" y="184"/>
                  </a:cubicBezTo>
                  <a:cubicBezTo>
                    <a:pt x="264" y="184"/>
                    <a:pt x="263" y="184"/>
                    <a:pt x="261" y="183"/>
                  </a:cubicBezTo>
                  <a:cubicBezTo>
                    <a:pt x="261" y="183"/>
                    <a:pt x="261" y="183"/>
                    <a:pt x="261" y="189"/>
                  </a:cubicBezTo>
                  <a:cubicBezTo>
                    <a:pt x="263" y="189"/>
                    <a:pt x="264" y="190"/>
                    <a:pt x="266" y="190"/>
                  </a:cubicBezTo>
                  <a:cubicBezTo>
                    <a:pt x="272" y="190"/>
                    <a:pt x="277" y="185"/>
                    <a:pt x="280" y="177"/>
                  </a:cubicBezTo>
                  <a:cubicBezTo>
                    <a:pt x="280" y="177"/>
                    <a:pt x="280" y="177"/>
                    <a:pt x="300" y="128"/>
                  </a:cubicBezTo>
                  <a:close/>
                  <a:moveTo>
                    <a:pt x="339" y="170"/>
                  </a:moveTo>
                  <a:cubicBezTo>
                    <a:pt x="339" y="170"/>
                    <a:pt x="339" y="170"/>
                    <a:pt x="339" y="170"/>
                  </a:cubicBezTo>
                  <a:cubicBezTo>
                    <a:pt x="339" y="144"/>
                    <a:pt x="339" y="144"/>
                    <a:pt x="339" y="144"/>
                  </a:cubicBezTo>
                  <a:cubicBezTo>
                    <a:pt x="339" y="139"/>
                    <a:pt x="338" y="135"/>
                    <a:pt x="335" y="132"/>
                  </a:cubicBezTo>
                  <a:cubicBezTo>
                    <a:pt x="333" y="129"/>
                    <a:pt x="329" y="127"/>
                    <a:pt x="325" y="127"/>
                  </a:cubicBezTo>
                  <a:cubicBezTo>
                    <a:pt x="319" y="127"/>
                    <a:pt x="314" y="130"/>
                    <a:pt x="311" y="135"/>
                  </a:cubicBezTo>
                  <a:cubicBezTo>
                    <a:pt x="311" y="135"/>
                    <a:pt x="311" y="135"/>
                    <a:pt x="311" y="135"/>
                  </a:cubicBezTo>
                  <a:cubicBezTo>
                    <a:pt x="311" y="135"/>
                    <a:pt x="311" y="135"/>
                    <a:pt x="311" y="128"/>
                  </a:cubicBezTo>
                  <a:cubicBezTo>
                    <a:pt x="311" y="128"/>
                    <a:pt x="311" y="128"/>
                    <a:pt x="304" y="128"/>
                  </a:cubicBezTo>
                  <a:cubicBezTo>
                    <a:pt x="304" y="128"/>
                    <a:pt x="304" y="128"/>
                    <a:pt x="304" y="170"/>
                  </a:cubicBezTo>
                  <a:cubicBezTo>
                    <a:pt x="304" y="170"/>
                    <a:pt x="304" y="170"/>
                    <a:pt x="311" y="170"/>
                  </a:cubicBezTo>
                  <a:cubicBezTo>
                    <a:pt x="311" y="170"/>
                    <a:pt x="311" y="170"/>
                    <a:pt x="311" y="146"/>
                  </a:cubicBezTo>
                  <a:cubicBezTo>
                    <a:pt x="311" y="142"/>
                    <a:pt x="312" y="139"/>
                    <a:pt x="314" y="137"/>
                  </a:cubicBezTo>
                  <a:cubicBezTo>
                    <a:pt x="316" y="134"/>
                    <a:pt x="319" y="133"/>
                    <a:pt x="322" y="133"/>
                  </a:cubicBezTo>
                  <a:cubicBezTo>
                    <a:pt x="329" y="133"/>
                    <a:pt x="332" y="137"/>
                    <a:pt x="332" y="146"/>
                  </a:cubicBezTo>
                  <a:cubicBezTo>
                    <a:pt x="332" y="146"/>
                    <a:pt x="332" y="146"/>
                    <a:pt x="332" y="170"/>
                  </a:cubicBezTo>
                  <a:cubicBezTo>
                    <a:pt x="332" y="170"/>
                    <a:pt x="332" y="170"/>
                    <a:pt x="339" y="170"/>
                  </a:cubicBezTo>
                  <a:close/>
                  <a:moveTo>
                    <a:pt x="379" y="170"/>
                  </a:moveTo>
                  <a:cubicBezTo>
                    <a:pt x="372" y="170"/>
                    <a:pt x="372" y="170"/>
                    <a:pt x="372" y="170"/>
                  </a:cubicBezTo>
                  <a:cubicBezTo>
                    <a:pt x="372" y="163"/>
                    <a:pt x="372" y="163"/>
                    <a:pt x="372" y="163"/>
                  </a:cubicBezTo>
                  <a:cubicBezTo>
                    <a:pt x="372" y="163"/>
                    <a:pt x="372" y="163"/>
                    <a:pt x="372" y="163"/>
                  </a:cubicBezTo>
                  <a:cubicBezTo>
                    <a:pt x="369" y="169"/>
                    <a:pt x="364" y="171"/>
                    <a:pt x="359" y="171"/>
                  </a:cubicBezTo>
                  <a:cubicBezTo>
                    <a:pt x="355" y="171"/>
                    <a:pt x="351" y="170"/>
                    <a:pt x="349" y="167"/>
                  </a:cubicBezTo>
                  <a:cubicBezTo>
                    <a:pt x="347" y="165"/>
                    <a:pt x="346" y="163"/>
                    <a:pt x="346" y="159"/>
                  </a:cubicBezTo>
                  <a:cubicBezTo>
                    <a:pt x="346" y="151"/>
                    <a:pt x="350" y="146"/>
                    <a:pt x="359" y="145"/>
                  </a:cubicBezTo>
                  <a:cubicBezTo>
                    <a:pt x="372" y="144"/>
                    <a:pt x="372" y="144"/>
                    <a:pt x="372" y="144"/>
                  </a:cubicBezTo>
                  <a:cubicBezTo>
                    <a:pt x="372" y="136"/>
                    <a:pt x="369" y="133"/>
                    <a:pt x="363" y="133"/>
                  </a:cubicBezTo>
                  <a:cubicBezTo>
                    <a:pt x="358" y="133"/>
                    <a:pt x="354" y="135"/>
                    <a:pt x="350" y="138"/>
                  </a:cubicBezTo>
                  <a:cubicBezTo>
                    <a:pt x="350" y="131"/>
                    <a:pt x="350" y="131"/>
                    <a:pt x="350" y="131"/>
                  </a:cubicBezTo>
                  <a:cubicBezTo>
                    <a:pt x="351" y="130"/>
                    <a:pt x="353" y="129"/>
                    <a:pt x="355" y="128"/>
                  </a:cubicBezTo>
                  <a:cubicBezTo>
                    <a:pt x="358" y="128"/>
                    <a:pt x="361" y="127"/>
                    <a:pt x="364" y="127"/>
                  </a:cubicBezTo>
                  <a:cubicBezTo>
                    <a:pt x="374" y="127"/>
                    <a:pt x="379" y="132"/>
                    <a:pt x="379" y="143"/>
                  </a:cubicBezTo>
                  <a:cubicBezTo>
                    <a:pt x="379" y="170"/>
                    <a:pt x="379" y="170"/>
                    <a:pt x="379" y="170"/>
                  </a:cubicBezTo>
                  <a:cubicBezTo>
                    <a:pt x="379" y="170"/>
                    <a:pt x="379" y="170"/>
                    <a:pt x="379" y="170"/>
                  </a:cubicBezTo>
                  <a:close/>
                  <a:moveTo>
                    <a:pt x="372" y="149"/>
                  </a:moveTo>
                  <a:cubicBezTo>
                    <a:pt x="362" y="150"/>
                    <a:pt x="362" y="150"/>
                    <a:pt x="362" y="150"/>
                  </a:cubicBezTo>
                  <a:cubicBezTo>
                    <a:pt x="358" y="151"/>
                    <a:pt x="355" y="152"/>
                    <a:pt x="354" y="153"/>
                  </a:cubicBezTo>
                  <a:cubicBezTo>
                    <a:pt x="353" y="154"/>
                    <a:pt x="352" y="156"/>
                    <a:pt x="352" y="158"/>
                  </a:cubicBezTo>
                  <a:cubicBezTo>
                    <a:pt x="352" y="161"/>
                    <a:pt x="353" y="162"/>
                    <a:pt x="355" y="163"/>
                  </a:cubicBezTo>
                  <a:cubicBezTo>
                    <a:pt x="356" y="165"/>
                    <a:pt x="358" y="165"/>
                    <a:pt x="360" y="165"/>
                  </a:cubicBezTo>
                  <a:cubicBezTo>
                    <a:pt x="364" y="165"/>
                    <a:pt x="366" y="164"/>
                    <a:pt x="368" y="162"/>
                  </a:cubicBezTo>
                  <a:cubicBezTo>
                    <a:pt x="371" y="160"/>
                    <a:pt x="372" y="156"/>
                    <a:pt x="372" y="153"/>
                  </a:cubicBezTo>
                  <a:cubicBezTo>
                    <a:pt x="372" y="149"/>
                    <a:pt x="372" y="149"/>
                    <a:pt x="372" y="149"/>
                  </a:cubicBezTo>
                  <a:cubicBezTo>
                    <a:pt x="372" y="149"/>
                    <a:pt x="372" y="149"/>
                    <a:pt x="372" y="149"/>
                  </a:cubicBezTo>
                  <a:close/>
                  <a:moveTo>
                    <a:pt x="448" y="170"/>
                  </a:moveTo>
                  <a:cubicBezTo>
                    <a:pt x="448" y="170"/>
                    <a:pt x="448" y="170"/>
                    <a:pt x="448" y="170"/>
                  </a:cubicBezTo>
                  <a:cubicBezTo>
                    <a:pt x="448" y="144"/>
                    <a:pt x="448" y="144"/>
                    <a:pt x="448" y="144"/>
                  </a:cubicBezTo>
                  <a:cubicBezTo>
                    <a:pt x="448" y="133"/>
                    <a:pt x="443" y="127"/>
                    <a:pt x="434" y="127"/>
                  </a:cubicBezTo>
                  <a:cubicBezTo>
                    <a:pt x="428" y="127"/>
                    <a:pt x="423" y="130"/>
                    <a:pt x="420" y="136"/>
                  </a:cubicBezTo>
                  <a:cubicBezTo>
                    <a:pt x="420" y="133"/>
                    <a:pt x="418" y="131"/>
                    <a:pt x="416" y="130"/>
                  </a:cubicBezTo>
                  <a:cubicBezTo>
                    <a:pt x="414" y="128"/>
                    <a:pt x="411" y="127"/>
                    <a:pt x="409" y="127"/>
                  </a:cubicBezTo>
                  <a:cubicBezTo>
                    <a:pt x="403" y="127"/>
                    <a:pt x="398" y="130"/>
                    <a:pt x="395" y="135"/>
                  </a:cubicBezTo>
                  <a:cubicBezTo>
                    <a:pt x="395" y="135"/>
                    <a:pt x="395" y="135"/>
                    <a:pt x="395" y="135"/>
                  </a:cubicBezTo>
                  <a:cubicBezTo>
                    <a:pt x="395" y="135"/>
                    <a:pt x="395" y="135"/>
                    <a:pt x="395" y="128"/>
                  </a:cubicBezTo>
                  <a:cubicBezTo>
                    <a:pt x="395" y="128"/>
                    <a:pt x="395" y="128"/>
                    <a:pt x="388" y="128"/>
                  </a:cubicBezTo>
                  <a:cubicBezTo>
                    <a:pt x="388" y="128"/>
                    <a:pt x="388" y="128"/>
                    <a:pt x="388" y="170"/>
                  </a:cubicBezTo>
                  <a:cubicBezTo>
                    <a:pt x="388" y="170"/>
                    <a:pt x="388" y="170"/>
                    <a:pt x="395" y="170"/>
                  </a:cubicBezTo>
                  <a:cubicBezTo>
                    <a:pt x="395" y="170"/>
                    <a:pt x="395" y="170"/>
                    <a:pt x="395" y="146"/>
                  </a:cubicBezTo>
                  <a:cubicBezTo>
                    <a:pt x="395" y="142"/>
                    <a:pt x="396" y="139"/>
                    <a:pt x="398" y="136"/>
                  </a:cubicBezTo>
                  <a:cubicBezTo>
                    <a:pt x="400" y="134"/>
                    <a:pt x="402" y="133"/>
                    <a:pt x="405" y="133"/>
                  </a:cubicBezTo>
                  <a:cubicBezTo>
                    <a:pt x="412" y="133"/>
                    <a:pt x="415" y="137"/>
                    <a:pt x="415" y="145"/>
                  </a:cubicBezTo>
                  <a:cubicBezTo>
                    <a:pt x="415" y="145"/>
                    <a:pt x="415" y="145"/>
                    <a:pt x="415" y="170"/>
                  </a:cubicBezTo>
                  <a:cubicBezTo>
                    <a:pt x="415" y="170"/>
                    <a:pt x="415" y="170"/>
                    <a:pt x="422" y="170"/>
                  </a:cubicBezTo>
                  <a:cubicBezTo>
                    <a:pt x="422" y="170"/>
                    <a:pt x="422" y="170"/>
                    <a:pt x="422" y="146"/>
                  </a:cubicBezTo>
                  <a:cubicBezTo>
                    <a:pt x="422" y="142"/>
                    <a:pt x="423" y="139"/>
                    <a:pt x="424" y="137"/>
                  </a:cubicBezTo>
                  <a:cubicBezTo>
                    <a:pt x="427" y="134"/>
                    <a:pt x="429" y="133"/>
                    <a:pt x="432" y="133"/>
                  </a:cubicBezTo>
                  <a:cubicBezTo>
                    <a:pt x="435" y="133"/>
                    <a:pt x="438" y="134"/>
                    <a:pt x="439" y="136"/>
                  </a:cubicBezTo>
                  <a:cubicBezTo>
                    <a:pt x="440" y="138"/>
                    <a:pt x="441" y="141"/>
                    <a:pt x="441" y="146"/>
                  </a:cubicBezTo>
                  <a:cubicBezTo>
                    <a:pt x="441" y="146"/>
                    <a:pt x="441" y="146"/>
                    <a:pt x="441" y="170"/>
                  </a:cubicBezTo>
                  <a:cubicBezTo>
                    <a:pt x="441" y="170"/>
                    <a:pt x="441" y="170"/>
                    <a:pt x="448" y="170"/>
                  </a:cubicBezTo>
                  <a:close/>
                  <a:moveTo>
                    <a:pt x="466" y="113"/>
                  </a:moveTo>
                  <a:cubicBezTo>
                    <a:pt x="466" y="114"/>
                    <a:pt x="465" y="116"/>
                    <a:pt x="464" y="116"/>
                  </a:cubicBezTo>
                  <a:cubicBezTo>
                    <a:pt x="463" y="117"/>
                    <a:pt x="463" y="118"/>
                    <a:pt x="461" y="118"/>
                  </a:cubicBezTo>
                  <a:cubicBezTo>
                    <a:pt x="460" y="118"/>
                    <a:pt x="459" y="117"/>
                    <a:pt x="458" y="116"/>
                  </a:cubicBezTo>
                  <a:cubicBezTo>
                    <a:pt x="457" y="116"/>
                    <a:pt x="457" y="115"/>
                    <a:pt x="457" y="113"/>
                  </a:cubicBezTo>
                  <a:cubicBezTo>
                    <a:pt x="457" y="112"/>
                    <a:pt x="457" y="111"/>
                    <a:pt x="458" y="110"/>
                  </a:cubicBezTo>
                  <a:cubicBezTo>
                    <a:pt x="459" y="109"/>
                    <a:pt x="460" y="109"/>
                    <a:pt x="461" y="109"/>
                  </a:cubicBezTo>
                  <a:cubicBezTo>
                    <a:pt x="463" y="109"/>
                    <a:pt x="463" y="109"/>
                    <a:pt x="464" y="110"/>
                  </a:cubicBezTo>
                  <a:cubicBezTo>
                    <a:pt x="465" y="111"/>
                    <a:pt x="466" y="112"/>
                    <a:pt x="466" y="113"/>
                  </a:cubicBezTo>
                  <a:close/>
                  <a:moveTo>
                    <a:pt x="465" y="170"/>
                  </a:moveTo>
                  <a:cubicBezTo>
                    <a:pt x="458" y="170"/>
                    <a:pt x="458" y="170"/>
                    <a:pt x="458" y="170"/>
                  </a:cubicBezTo>
                  <a:cubicBezTo>
                    <a:pt x="458" y="128"/>
                    <a:pt x="458" y="128"/>
                    <a:pt x="458" y="128"/>
                  </a:cubicBezTo>
                  <a:cubicBezTo>
                    <a:pt x="465" y="128"/>
                    <a:pt x="465" y="128"/>
                    <a:pt x="465" y="128"/>
                  </a:cubicBezTo>
                  <a:cubicBezTo>
                    <a:pt x="465" y="170"/>
                    <a:pt x="465" y="170"/>
                    <a:pt x="465" y="170"/>
                  </a:cubicBezTo>
                  <a:cubicBezTo>
                    <a:pt x="465" y="170"/>
                    <a:pt x="465" y="170"/>
                    <a:pt x="465" y="170"/>
                  </a:cubicBezTo>
                  <a:close/>
                  <a:moveTo>
                    <a:pt x="504" y="168"/>
                  </a:moveTo>
                  <a:cubicBezTo>
                    <a:pt x="504" y="168"/>
                    <a:pt x="504" y="168"/>
                    <a:pt x="504" y="168"/>
                  </a:cubicBezTo>
                  <a:cubicBezTo>
                    <a:pt x="504" y="162"/>
                    <a:pt x="504" y="162"/>
                    <a:pt x="504" y="162"/>
                  </a:cubicBezTo>
                  <a:cubicBezTo>
                    <a:pt x="501" y="164"/>
                    <a:pt x="497" y="165"/>
                    <a:pt x="493" y="165"/>
                  </a:cubicBezTo>
                  <a:cubicBezTo>
                    <a:pt x="489" y="165"/>
                    <a:pt x="486" y="164"/>
                    <a:pt x="483" y="161"/>
                  </a:cubicBezTo>
                  <a:cubicBezTo>
                    <a:pt x="481" y="158"/>
                    <a:pt x="479" y="154"/>
                    <a:pt x="479" y="149"/>
                  </a:cubicBezTo>
                  <a:cubicBezTo>
                    <a:pt x="479" y="144"/>
                    <a:pt x="481" y="140"/>
                    <a:pt x="484" y="137"/>
                  </a:cubicBezTo>
                  <a:cubicBezTo>
                    <a:pt x="486" y="134"/>
                    <a:pt x="490" y="133"/>
                    <a:pt x="494" y="133"/>
                  </a:cubicBezTo>
                  <a:cubicBezTo>
                    <a:pt x="497" y="133"/>
                    <a:pt x="501" y="134"/>
                    <a:pt x="504" y="136"/>
                  </a:cubicBezTo>
                  <a:cubicBezTo>
                    <a:pt x="504" y="136"/>
                    <a:pt x="504" y="136"/>
                    <a:pt x="504" y="129"/>
                  </a:cubicBezTo>
                  <a:cubicBezTo>
                    <a:pt x="501" y="128"/>
                    <a:pt x="498" y="127"/>
                    <a:pt x="494" y="127"/>
                  </a:cubicBezTo>
                  <a:cubicBezTo>
                    <a:pt x="488" y="127"/>
                    <a:pt x="482" y="129"/>
                    <a:pt x="478" y="133"/>
                  </a:cubicBezTo>
                  <a:cubicBezTo>
                    <a:pt x="475" y="138"/>
                    <a:pt x="472" y="143"/>
                    <a:pt x="472" y="150"/>
                  </a:cubicBezTo>
                  <a:cubicBezTo>
                    <a:pt x="472" y="156"/>
                    <a:pt x="474" y="161"/>
                    <a:pt x="478" y="165"/>
                  </a:cubicBezTo>
                  <a:cubicBezTo>
                    <a:pt x="481" y="169"/>
                    <a:pt x="486" y="171"/>
                    <a:pt x="492" y="171"/>
                  </a:cubicBezTo>
                  <a:cubicBezTo>
                    <a:pt x="497" y="171"/>
                    <a:pt x="501" y="170"/>
                    <a:pt x="504" y="168"/>
                  </a:cubicBezTo>
                  <a:close/>
                  <a:moveTo>
                    <a:pt x="534" y="159"/>
                  </a:moveTo>
                  <a:cubicBezTo>
                    <a:pt x="534" y="156"/>
                    <a:pt x="533" y="153"/>
                    <a:pt x="531" y="151"/>
                  </a:cubicBezTo>
                  <a:cubicBezTo>
                    <a:pt x="530" y="149"/>
                    <a:pt x="527" y="148"/>
                    <a:pt x="524" y="146"/>
                  </a:cubicBezTo>
                  <a:cubicBezTo>
                    <a:pt x="520" y="145"/>
                    <a:pt x="518" y="144"/>
                    <a:pt x="517" y="143"/>
                  </a:cubicBezTo>
                  <a:cubicBezTo>
                    <a:pt x="516" y="142"/>
                    <a:pt x="516" y="141"/>
                    <a:pt x="516" y="139"/>
                  </a:cubicBezTo>
                  <a:cubicBezTo>
                    <a:pt x="516" y="137"/>
                    <a:pt x="516" y="135"/>
                    <a:pt x="518" y="135"/>
                  </a:cubicBezTo>
                  <a:cubicBezTo>
                    <a:pt x="519" y="133"/>
                    <a:pt x="521" y="133"/>
                    <a:pt x="523" y="133"/>
                  </a:cubicBezTo>
                  <a:cubicBezTo>
                    <a:pt x="527" y="133"/>
                    <a:pt x="530" y="134"/>
                    <a:pt x="532" y="136"/>
                  </a:cubicBezTo>
                  <a:cubicBezTo>
                    <a:pt x="532" y="136"/>
                    <a:pt x="532" y="136"/>
                    <a:pt x="532" y="129"/>
                  </a:cubicBezTo>
                  <a:cubicBezTo>
                    <a:pt x="530" y="128"/>
                    <a:pt x="527" y="127"/>
                    <a:pt x="523" y="127"/>
                  </a:cubicBezTo>
                  <a:cubicBezTo>
                    <a:pt x="519" y="127"/>
                    <a:pt x="516" y="128"/>
                    <a:pt x="513" y="130"/>
                  </a:cubicBezTo>
                  <a:cubicBezTo>
                    <a:pt x="510" y="133"/>
                    <a:pt x="509" y="136"/>
                    <a:pt x="509" y="139"/>
                  </a:cubicBezTo>
                  <a:cubicBezTo>
                    <a:pt x="509" y="142"/>
                    <a:pt x="510" y="145"/>
                    <a:pt x="512" y="147"/>
                  </a:cubicBezTo>
                  <a:cubicBezTo>
                    <a:pt x="513" y="149"/>
                    <a:pt x="515" y="150"/>
                    <a:pt x="519" y="151"/>
                  </a:cubicBezTo>
                  <a:cubicBezTo>
                    <a:pt x="522" y="153"/>
                    <a:pt x="525" y="154"/>
                    <a:pt x="526" y="156"/>
                  </a:cubicBezTo>
                  <a:cubicBezTo>
                    <a:pt x="527" y="156"/>
                    <a:pt x="527" y="158"/>
                    <a:pt x="527" y="160"/>
                  </a:cubicBezTo>
                  <a:cubicBezTo>
                    <a:pt x="527" y="163"/>
                    <a:pt x="525" y="165"/>
                    <a:pt x="520" y="165"/>
                  </a:cubicBezTo>
                  <a:cubicBezTo>
                    <a:pt x="516" y="165"/>
                    <a:pt x="512" y="164"/>
                    <a:pt x="509" y="161"/>
                  </a:cubicBezTo>
                  <a:cubicBezTo>
                    <a:pt x="509" y="161"/>
                    <a:pt x="509" y="161"/>
                    <a:pt x="509" y="169"/>
                  </a:cubicBezTo>
                  <a:cubicBezTo>
                    <a:pt x="512" y="170"/>
                    <a:pt x="515" y="171"/>
                    <a:pt x="519" y="171"/>
                  </a:cubicBezTo>
                  <a:cubicBezTo>
                    <a:pt x="524" y="171"/>
                    <a:pt x="528" y="170"/>
                    <a:pt x="530" y="167"/>
                  </a:cubicBezTo>
                  <a:cubicBezTo>
                    <a:pt x="533" y="165"/>
                    <a:pt x="534" y="162"/>
                    <a:pt x="534" y="159"/>
                  </a:cubicBezTo>
                  <a:close/>
                  <a:moveTo>
                    <a:pt x="137" y="29"/>
                  </a:moveTo>
                  <a:cubicBezTo>
                    <a:pt x="137" y="29"/>
                    <a:pt x="137" y="29"/>
                    <a:pt x="137" y="29"/>
                  </a:cubicBezTo>
                  <a:cubicBezTo>
                    <a:pt x="126" y="55"/>
                    <a:pt x="110" y="80"/>
                    <a:pt x="94" y="97"/>
                  </a:cubicBezTo>
                  <a:cubicBezTo>
                    <a:pt x="94" y="138"/>
                    <a:pt x="94" y="138"/>
                    <a:pt x="94" y="138"/>
                  </a:cubicBezTo>
                  <a:cubicBezTo>
                    <a:pt x="92" y="138"/>
                    <a:pt x="92" y="138"/>
                    <a:pt x="92" y="138"/>
                  </a:cubicBezTo>
                  <a:cubicBezTo>
                    <a:pt x="90" y="138"/>
                    <a:pt x="90" y="138"/>
                    <a:pt x="90" y="138"/>
                  </a:cubicBezTo>
                  <a:cubicBezTo>
                    <a:pt x="33" y="143"/>
                    <a:pt x="0" y="171"/>
                    <a:pt x="0" y="171"/>
                  </a:cubicBezTo>
                  <a:cubicBezTo>
                    <a:pt x="63" y="131"/>
                    <a:pt x="135" y="149"/>
                    <a:pt x="135" y="150"/>
                  </a:cubicBezTo>
                  <a:cubicBezTo>
                    <a:pt x="141" y="149"/>
                    <a:pt x="141" y="149"/>
                    <a:pt x="141" y="149"/>
                  </a:cubicBezTo>
                  <a:cubicBezTo>
                    <a:pt x="141" y="31"/>
                    <a:pt x="141" y="31"/>
                    <a:pt x="141" y="31"/>
                  </a:cubicBezTo>
                  <a:cubicBezTo>
                    <a:pt x="137" y="29"/>
                    <a:pt x="137" y="29"/>
                    <a:pt x="137" y="29"/>
                  </a:cubicBezTo>
                  <a:cubicBezTo>
                    <a:pt x="137" y="29"/>
                    <a:pt x="137" y="29"/>
                    <a:pt x="137" y="29"/>
                  </a:cubicBezTo>
                  <a:close/>
                  <a:moveTo>
                    <a:pt x="180" y="58"/>
                  </a:moveTo>
                  <a:cubicBezTo>
                    <a:pt x="180" y="58"/>
                    <a:pt x="180" y="58"/>
                    <a:pt x="180" y="58"/>
                  </a:cubicBezTo>
                  <a:cubicBezTo>
                    <a:pt x="180" y="58"/>
                    <a:pt x="174" y="66"/>
                    <a:pt x="155" y="82"/>
                  </a:cubicBezTo>
                  <a:cubicBezTo>
                    <a:pt x="151" y="86"/>
                    <a:pt x="148" y="88"/>
                    <a:pt x="144" y="92"/>
                  </a:cubicBezTo>
                  <a:cubicBezTo>
                    <a:pt x="144" y="153"/>
                    <a:pt x="144" y="153"/>
                    <a:pt x="144" y="153"/>
                  </a:cubicBezTo>
                  <a:cubicBezTo>
                    <a:pt x="141" y="153"/>
                    <a:pt x="141" y="153"/>
                    <a:pt x="141" y="153"/>
                  </a:cubicBezTo>
                  <a:cubicBezTo>
                    <a:pt x="141" y="153"/>
                    <a:pt x="125" y="148"/>
                    <a:pt x="97" y="148"/>
                  </a:cubicBezTo>
                  <a:cubicBezTo>
                    <a:pt x="70" y="147"/>
                    <a:pt x="30" y="154"/>
                    <a:pt x="0" y="171"/>
                  </a:cubicBezTo>
                  <a:cubicBezTo>
                    <a:pt x="1" y="171"/>
                    <a:pt x="1" y="171"/>
                    <a:pt x="1" y="171"/>
                  </a:cubicBezTo>
                  <a:cubicBezTo>
                    <a:pt x="1" y="171"/>
                    <a:pt x="83" y="138"/>
                    <a:pt x="179" y="171"/>
                  </a:cubicBezTo>
                  <a:cubicBezTo>
                    <a:pt x="179" y="171"/>
                    <a:pt x="179" y="171"/>
                    <a:pt x="179" y="171"/>
                  </a:cubicBezTo>
                  <a:cubicBezTo>
                    <a:pt x="183" y="170"/>
                    <a:pt x="183" y="170"/>
                    <a:pt x="183" y="170"/>
                  </a:cubicBezTo>
                  <a:cubicBezTo>
                    <a:pt x="183" y="59"/>
                    <a:pt x="183" y="59"/>
                    <a:pt x="183" y="59"/>
                  </a:cubicBezTo>
                  <a:cubicBezTo>
                    <a:pt x="180" y="58"/>
                    <a:pt x="180" y="58"/>
                    <a:pt x="180" y="58"/>
                  </a:cubicBezTo>
                  <a:cubicBezTo>
                    <a:pt x="180" y="58"/>
                    <a:pt x="180" y="58"/>
                    <a:pt x="180" y="58"/>
                  </a:cubicBezTo>
                  <a:close/>
                  <a:moveTo>
                    <a:pt x="90" y="1"/>
                  </a:moveTo>
                  <a:cubicBezTo>
                    <a:pt x="86" y="0"/>
                    <a:pt x="86" y="0"/>
                    <a:pt x="86" y="0"/>
                  </a:cubicBezTo>
                  <a:cubicBezTo>
                    <a:pt x="86" y="0"/>
                    <a:pt x="86" y="0"/>
                    <a:pt x="86" y="0"/>
                  </a:cubicBezTo>
                  <a:cubicBezTo>
                    <a:pt x="86" y="0"/>
                    <a:pt x="86" y="0"/>
                    <a:pt x="86" y="0"/>
                  </a:cubicBezTo>
                  <a:cubicBezTo>
                    <a:pt x="86" y="0"/>
                    <a:pt x="86" y="0"/>
                    <a:pt x="86" y="0"/>
                  </a:cubicBezTo>
                  <a:cubicBezTo>
                    <a:pt x="86" y="0"/>
                    <a:pt x="86" y="0"/>
                    <a:pt x="86" y="0"/>
                  </a:cubicBezTo>
                  <a:cubicBezTo>
                    <a:pt x="85" y="4"/>
                    <a:pt x="80" y="33"/>
                    <a:pt x="60" y="73"/>
                  </a:cubicBezTo>
                  <a:cubicBezTo>
                    <a:pt x="47" y="97"/>
                    <a:pt x="28" y="127"/>
                    <a:pt x="0" y="157"/>
                  </a:cubicBezTo>
                  <a:cubicBezTo>
                    <a:pt x="0" y="171"/>
                    <a:pt x="0" y="171"/>
                    <a:pt x="0" y="171"/>
                  </a:cubicBezTo>
                  <a:cubicBezTo>
                    <a:pt x="0" y="171"/>
                    <a:pt x="30" y="142"/>
                    <a:pt x="85" y="136"/>
                  </a:cubicBezTo>
                  <a:cubicBezTo>
                    <a:pt x="87" y="136"/>
                    <a:pt x="87" y="136"/>
                    <a:pt x="87" y="136"/>
                  </a:cubicBezTo>
                  <a:cubicBezTo>
                    <a:pt x="90" y="135"/>
                    <a:pt x="90" y="135"/>
                    <a:pt x="90" y="135"/>
                  </a:cubicBezTo>
                  <a:cubicBezTo>
                    <a:pt x="90" y="1"/>
                    <a:pt x="90" y="1"/>
                    <a:pt x="90" y="1"/>
                  </a:cubicBezTo>
                  <a:cubicBezTo>
                    <a:pt x="90" y="1"/>
                    <a:pt x="90" y="1"/>
                    <a:pt x="90" y="1"/>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defTabSz="932654"/>
              <a:endParaRPr lang="en-US">
                <a:solidFill>
                  <a:srgbClr val="505050"/>
                </a:solidFill>
              </a:endParaRPr>
            </a:p>
          </p:txBody>
        </p:sp>
        <p:sp>
          <p:nvSpPr>
            <p:cNvPr id="91" name="Freeform 212"/>
            <p:cNvSpPr>
              <a:spLocks noChangeAspect="1" noEditPoints="1"/>
            </p:cNvSpPr>
            <p:nvPr/>
          </p:nvSpPr>
          <p:spPr bwMode="auto">
            <a:xfrm>
              <a:off x="7575145" y="5003494"/>
              <a:ext cx="293742" cy="235586"/>
            </a:xfrm>
            <a:custGeom>
              <a:avLst/>
              <a:gdLst>
                <a:gd name="T0" fmla="*/ 46 w 126"/>
                <a:gd name="T1" fmla="*/ 20 h 101"/>
                <a:gd name="T2" fmla="*/ 92 w 126"/>
                <a:gd name="T3" fmla="*/ 55 h 101"/>
                <a:gd name="T4" fmla="*/ 46 w 126"/>
                <a:gd name="T5" fmla="*/ 90 h 101"/>
                <a:gd name="T6" fmla="*/ 33 w 126"/>
                <a:gd name="T7" fmla="*/ 88 h 101"/>
                <a:gd name="T8" fmla="*/ 9 w 126"/>
                <a:gd name="T9" fmla="*/ 98 h 101"/>
                <a:gd name="T10" fmla="*/ 22 w 126"/>
                <a:gd name="T11" fmla="*/ 85 h 101"/>
                <a:gd name="T12" fmla="*/ 0 w 126"/>
                <a:gd name="T13" fmla="*/ 55 h 101"/>
                <a:gd name="T14" fmla="*/ 46 w 126"/>
                <a:gd name="T15" fmla="*/ 20 h 101"/>
                <a:gd name="T16" fmla="*/ 80 w 126"/>
                <a:gd name="T17" fmla="*/ 0 h 101"/>
                <a:gd name="T18" fmla="*/ 41 w 126"/>
                <a:gd name="T19" fmla="*/ 15 h 101"/>
                <a:gd name="T20" fmla="*/ 93 w 126"/>
                <a:gd name="T21" fmla="*/ 69 h 101"/>
                <a:gd name="T22" fmla="*/ 117 w 126"/>
                <a:gd name="T23" fmla="*/ 79 h 101"/>
                <a:gd name="T24" fmla="*/ 103 w 126"/>
                <a:gd name="T25" fmla="*/ 65 h 101"/>
                <a:gd name="T26" fmla="*/ 126 w 126"/>
                <a:gd name="T27" fmla="*/ 35 h 101"/>
                <a:gd name="T28" fmla="*/ 80 w 126"/>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6" h="101">
                  <a:moveTo>
                    <a:pt x="46" y="20"/>
                  </a:moveTo>
                  <a:cubicBezTo>
                    <a:pt x="72" y="20"/>
                    <a:pt x="92" y="35"/>
                    <a:pt x="92" y="55"/>
                  </a:cubicBezTo>
                  <a:cubicBezTo>
                    <a:pt x="92" y="74"/>
                    <a:pt x="72" y="90"/>
                    <a:pt x="46" y="90"/>
                  </a:cubicBezTo>
                  <a:cubicBezTo>
                    <a:pt x="42" y="90"/>
                    <a:pt x="37" y="89"/>
                    <a:pt x="33" y="88"/>
                  </a:cubicBezTo>
                  <a:cubicBezTo>
                    <a:pt x="28" y="98"/>
                    <a:pt x="18" y="101"/>
                    <a:pt x="9" y="98"/>
                  </a:cubicBezTo>
                  <a:cubicBezTo>
                    <a:pt x="14" y="94"/>
                    <a:pt x="19" y="89"/>
                    <a:pt x="22" y="85"/>
                  </a:cubicBezTo>
                  <a:cubicBezTo>
                    <a:pt x="9" y="79"/>
                    <a:pt x="0" y="68"/>
                    <a:pt x="0" y="55"/>
                  </a:cubicBezTo>
                  <a:cubicBezTo>
                    <a:pt x="0" y="35"/>
                    <a:pt x="21" y="20"/>
                    <a:pt x="46" y="20"/>
                  </a:cubicBezTo>
                  <a:close/>
                  <a:moveTo>
                    <a:pt x="80" y="0"/>
                  </a:moveTo>
                  <a:cubicBezTo>
                    <a:pt x="64" y="0"/>
                    <a:pt x="50" y="6"/>
                    <a:pt x="41" y="15"/>
                  </a:cubicBezTo>
                  <a:cubicBezTo>
                    <a:pt x="62" y="10"/>
                    <a:pt x="112" y="32"/>
                    <a:pt x="93" y="69"/>
                  </a:cubicBezTo>
                  <a:cubicBezTo>
                    <a:pt x="99" y="79"/>
                    <a:pt x="108" y="81"/>
                    <a:pt x="117" y="79"/>
                  </a:cubicBezTo>
                  <a:cubicBezTo>
                    <a:pt x="111" y="74"/>
                    <a:pt x="107" y="70"/>
                    <a:pt x="103" y="65"/>
                  </a:cubicBezTo>
                  <a:cubicBezTo>
                    <a:pt x="117" y="59"/>
                    <a:pt x="126" y="48"/>
                    <a:pt x="126" y="35"/>
                  </a:cubicBezTo>
                  <a:cubicBezTo>
                    <a:pt x="126" y="16"/>
                    <a:pt x="105" y="0"/>
                    <a:pt x="80" y="0"/>
                  </a:cubicBezTo>
                  <a:close/>
                </a:path>
              </a:pathLst>
            </a:custGeom>
            <a:solidFill>
              <a:schemeClr val="bg1"/>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42" tIns="45720" rIns="0" bIns="45720" numCol="1" spcCol="0" rtlCol="0" fromWordArt="0" anchor="ctr" anchorCtr="0" forceAA="0" compatLnSpc="1">
              <a:prstTxWarp prst="textNoShape">
                <a:avLst/>
              </a:prstTxWarp>
              <a:noAutofit/>
            </a:bodyPr>
            <a:lstStyle/>
            <a:p>
              <a:pPr defTabSz="932654">
                <a:lnSpc>
                  <a:spcPct val="90000"/>
                </a:lnSpc>
                <a:spcAft>
                  <a:spcPts val="600"/>
                </a:spcAft>
              </a:pPr>
              <a:endParaRPr lang="en-US" sz="1400" b="1">
                <a:gradFill>
                  <a:gsLst>
                    <a:gs pos="50427">
                      <a:srgbClr val="FFFFFF"/>
                    </a:gs>
                    <a:gs pos="30000">
                      <a:srgbClr val="FFFFFF"/>
                    </a:gs>
                  </a:gsLst>
                  <a:lin ang="5400000" scaled="0"/>
                </a:gradFill>
              </a:endParaRPr>
            </a:p>
          </p:txBody>
        </p:sp>
        <p:sp>
          <p:nvSpPr>
            <p:cNvPr id="56" name="Freeform 5"/>
            <p:cNvSpPr>
              <a:spLocks noChangeAspect="1" noEditPoints="1"/>
            </p:cNvSpPr>
            <p:nvPr/>
          </p:nvSpPr>
          <p:spPr bwMode="auto">
            <a:xfrm>
              <a:off x="5854314" y="4406849"/>
              <a:ext cx="225136" cy="288826"/>
            </a:xfrm>
            <a:custGeom>
              <a:avLst/>
              <a:gdLst>
                <a:gd name="T0" fmla="*/ 120 w 304"/>
                <a:gd name="T1" fmla="*/ 0 h 390"/>
                <a:gd name="T2" fmla="*/ 45 w 304"/>
                <a:gd name="T3" fmla="*/ 65 h 390"/>
                <a:gd name="T4" fmla="*/ 45 w 304"/>
                <a:gd name="T5" fmla="*/ 91 h 390"/>
                <a:gd name="T6" fmla="*/ 0 w 304"/>
                <a:gd name="T7" fmla="*/ 132 h 390"/>
                <a:gd name="T8" fmla="*/ 0 w 304"/>
                <a:gd name="T9" fmla="*/ 390 h 390"/>
                <a:gd name="T10" fmla="*/ 263 w 304"/>
                <a:gd name="T11" fmla="*/ 390 h 390"/>
                <a:gd name="T12" fmla="*/ 263 w 304"/>
                <a:gd name="T13" fmla="*/ 323 h 390"/>
                <a:gd name="T14" fmla="*/ 304 w 304"/>
                <a:gd name="T15" fmla="*/ 323 h 390"/>
                <a:gd name="T16" fmla="*/ 304 w 304"/>
                <a:gd name="T17" fmla="*/ 0 h 390"/>
                <a:gd name="T18" fmla="*/ 120 w 304"/>
                <a:gd name="T19" fmla="*/ 0 h 390"/>
                <a:gd name="T20" fmla="*/ 120 w 304"/>
                <a:gd name="T21" fmla="*/ 0 h 390"/>
                <a:gd name="T22" fmla="*/ 120 w 304"/>
                <a:gd name="T23" fmla="*/ 0 h 390"/>
                <a:gd name="T24" fmla="*/ 237 w 304"/>
                <a:gd name="T25" fmla="*/ 366 h 390"/>
                <a:gd name="T26" fmla="*/ 26 w 304"/>
                <a:gd name="T27" fmla="*/ 366 h 390"/>
                <a:gd name="T28" fmla="*/ 26 w 304"/>
                <a:gd name="T29" fmla="*/ 156 h 390"/>
                <a:gd name="T30" fmla="*/ 45 w 304"/>
                <a:gd name="T31" fmla="*/ 156 h 390"/>
                <a:gd name="T32" fmla="*/ 45 w 304"/>
                <a:gd name="T33" fmla="*/ 323 h 390"/>
                <a:gd name="T34" fmla="*/ 237 w 304"/>
                <a:gd name="T35" fmla="*/ 323 h 390"/>
                <a:gd name="T36" fmla="*/ 237 w 304"/>
                <a:gd name="T37" fmla="*/ 366 h 390"/>
                <a:gd name="T38" fmla="*/ 237 w 304"/>
                <a:gd name="T39" fmla="*/ 366 h 390"/>
                <a:gd name="T40" fmla="*/ 237 w 304"/>
                <a:gd name="T41" fmla="*/ 366 h 390"/>
                <a:gd name="T42" fmla="*/ 278 w 304"/>
                <a:gd name="T43" fmla="*/ 299 h 390"/>
                <a:gd name="T44" fmla="*/ 72 w 304"/>
                <a:gd name="T45" fmla="*/ 299 h 390"/>
                <a:gd name="T46" fmla="*/ 72 w 304"/>
                <a:gd name="T47" fmla="*/ 87 h 390"/>
                <a:gd name="T48" fmla="*/ 152 w 304"/>
                <a:gd name="T49" fmla="*/ 87 h 390"/>
                <a:gd name="T50" fmla="*/ 152 w 304"/>
                <a:gd name="T51" fmla="*/ 24 h 390"/>
                <a:gd name="T52" fmla="*/ 278 w 304"/>
                <a:gd name="T53" fmla="*/ 24 h 390"/>
                <a:gd name="T54" fmla="*/ 278 w 304"/>
                <a:gd name="T55" fmla="*/ 299 h 390"/>
                <a:gd name="T56" fmla="*/ 278 w 304"/>
                <a:gd name="T57" fmla="*/ 299 h 390"/>
                <a:gd name="T58" fmla="*/ 278 w 304"/>
                <a:gd name="T59" fmla="*/ 299 h 390"/>
                <a:gd name="T60" fmla="*/ 113 w 304"/>
                <a:gd name="T61" fmla="*/ 135 h 390"/>
                <a:gd name="T62" fmla="*/ 251 w 304"/>
                <a:gd name="T63" fmla="*/ 135 h 390"/>
                <a:gd name="T64" fmla="*/ 251 w 304"/>
                <a:gd name="T65" fmla="*/ 159 h 390"/>
                <a:gd name="T66" fmla="*/ 113 w 304"/>
                <a:gd name="T67" fmla="*/ 159 h 390"/>
                <a:gd name="T68" fmla="*/ 113 w 304"/>
                <a:gd name="T69" fmla="*/ 135 h 390"/>
                <a:gd name="T70" fmla="*/ 113 w 304"/>
                <a:gd name="T71" fmla="*/ 135 h 390"/>
                <a:gd name="T72" fmla="*/ 113 w 304"/>
                <a:gd name="T73" fmla="*/ 173 h 390"/>
                <a:gd name="T74" fmla="*/ 251 w 304"/>
                <a:gd name="T75" fmla="*/ 173 h 390"/>
                <a:gd name="T76" fmla="*/ 251 w 304"/>
                <a:gd name="T77" fmla="*/ 197 h 390"/>
                <a:gd name="T78" fmla="*/ 113 w 304"/>
                <a:gd name="T79" fmla="*/ 197 h 390"/>
                <a:gd name="T80" fmla="*/ 113 w 304"/>
                <a:gd name="T81" fmla="*/ 173 h 390"/>
                <a:gd name="T82" fmla="*/ 113 w 304"/>
                <a:gd name="T83" fmla="*/ 173 h 390"/>
                <a:gd name="T84" fmla="*/ 113 w 304"/>
                <a:gd name="T85" fmla="*/ 212 h 390"/>
                <a:gd name="T86" fmla="*/ 251 w 304"/>
                <a:gd name="T87" fmla="*/ 212 h 390"/>
                <a:gd name="T88" fmla="*/ 251 w 304"/>
                <a:gd name="T89" fmla="*/ 236 h 390"/>
                <a:gd name="T90" fmla="*/ 113 w 304"/>
                <a:gd name="T91" fmla="*/ 236 h 390"/>
                <a:gd name="T92" fmla="*/ 113 w 304"/>
                <a:gd name="T93" fmla="*/ 212 h 390"/>
                <a:gd name="T94" fmla="*/ 113 w 304"/>
                <a:gd name="T95" fmla="*/ 212 h 390"/>
                <a:gd name="T96" fmla="*/ 113 w 304"/>
                <a:gd name="T97" fmla="*/ 250 h 390"/>
                <a:gd name="T98" fmla="*/ 251 w 304"/>
                <a:gd name="T99" fmla="*/ 250 h 390"/>
                <a:gd name="T100" fmla="*/ 251 w 304"/>
                <a:gd name="T101" fmla="*/ 274 h 390"/>
                <a:gd name="T102" fmla="*/ 113 w 304"/>
                <a:gd name="T103" fmla="*/ 274 h 390"/>
                <a:gd name="T104" fmla="*/ 113 w 304"/>
                <a:gd name="T105" fmla="*/ 250 h 390"/>
                <a:gd name="T106" fmla="*/ 113 w 304"/>
                <a:gd name="T107" fmla="*/ 25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90">
                  <a:moveTo>
                    <a:pt x="120" y="0"/>
                  </a:moveTo>
                  <a:lnTo>
                    <a:pt x="45" y="65"/>
                  </a:lnTo>
                  <a:lnTo>
                    <a:pt x="45" y="91"/>
                  </a:lnTo>
                  <a:lnTo>
                    <a:pt x="0" y="132"/>
                  </a:lnTo>
                  <a:lnTo>
                    <a:pt x="0" y="390"/>
                  </a:lnTo>
                  <a:lnTo>
                    <a:pt x="263" y="390"/>
                  </a:lnTo>
                  <a:lnTo>
                    <a:pt x="263" y="323"/>
                  </a:lnTo>
                  <a:lnTo>
                    <a:pt x="304" y="323"/>
                  </a:lnTo>
                  <a:lnTo>
                    <a:pt x="304" y="0"/>
                  </a:lnTo>
                  <a:lnTo>
                    <a:pt x="120" y="0"/>
                  </a:lnTo>
                  <a:lnTo>
                    <a:pt x="120" y="0"/>
                  </a:lnTo>
                  <a:lnTo>
                    <a:pt x="120" y="0"/>
                  </a:lnTo>
                  <a:close/>
                  <a:moveTo>
                    <a:pt x="237" y="366"/>
                  </a:moveTo>
                  <a:lnTo>
                    <a:pt x="26" y="366"/>
                  </a:lnTo>
                  <a:lnTo>
                    <a:pt x="26" y="156"/>
                  </a:lnTo>
                  <a:lnTo>
                    <a:pt x="45" y="156"/>
                  </a:lnTo>
                  <a:lnTo>
                    <a:pt x="45" y="323"/>
                  </a:lnTo>
                  <a:lnTo>
                    <a:pt x="237" y="323"/>
                  </a:lnTo>
                  <a:lnTo>
                    <a:pt x="237" y="366"/>
                  </a:lnTo>
                  <a:lnTo>
                    <a:pt x="237" y="366"/>
                  </a:lnTo>
                  <a:lnTo>
                    <a:pt x="237" y="366"/>
                  </a:lnTo>
                  <a:close/>
                  <a:moveTo>
                    <a:pt x="278" y="299"/>
                  </a:moveTo>
                  <a:lnTo>
                    <a:pt x="72" y="299"/>
                  </a:lnTo>
                  <a:lnTo>
                    <a:pt x="72" y="87"/>
                  </a:lnTo>
                  <a:lnTo>
                    <a:pt x="152" y="87"/>
                  </a:lnTo>
                  <a:lnTo>
                    <a:pt x="152" y="24"/>
                  </a:lnTo>
                  <a:lnTo>
                    <a:pt x="278" y="24"/>
                  </a:lnTo>
                  <a:lnTo>
                    <a:pt x="278" y="299"/>
                  </a:lnTo>
                  <a:lnTo>
                    <a:pt x="278" y="299"/>
                  </a:lnTo>
                  <a:lnTo>
                    <a:pt x="278" y="299"/>
                  </a:lnTo>
                  <a:close/>
                  <a:moveTo>
                    <a:pt x="113" y="135"/>
                  </a:moveTo>
                  <a:lnTo>
                    <a:pt x="251" y="135"/>
                  </a:lnTo>
                  <a:lnTo>
                    <a:pt x="251" y="159"/>
                  </a:lnTo>
                  <a:lnTo>
                    <a:pt x="113" y="159"/>
                  </a:lnTo>
                  <a:lnTo>
                    <a:pt x="113" y="135"/>
                  </a:lnTo>
                  <a:lnTo>
                    <a:pt x="113" y="135"/>
                  </a:lnTo>
                  <a:close/>
                  <a:moveTo>
                    <a:pt x="113" y="173"/>
                  </a:moveTo>
                  <a:lnTo>
                    <a:pt x="251" y="173"/>
                  </a:lnTo>
                  <a:lnTo>
                    <a:pt x="251" y="197"/>
                  </a:lnTo>
                  <a:lnTo>
                    <a:pt x="113" y="197"/>
                  </a:lnTo>
                  <a:lnTo>
                    <a:pt x="113" y="173"/>
                  </a:lnTo>
                  <a:lnTo>
                    <a:pt x="113" y="173"/>
                  </a:lnTo>
                  <a:close/>
                  <a:moveTo>
                    <a:pt x="113" y="212"/>
                  </a:moveTo>
                  <a:lnTo>
                    <a:pt x="251" y="212"/>
                  </a:lnTo>
                  <a:lnTo>
                    <a:pt x="251" y="236"/>
                  </a:lnTo>
                  <a:lnTo>
                    <a:pt x="113" y="236"/>
                  </a:lnTo>
                  <a:lnTo>
                    <a:pt x="113" y="212"/>
                  </a:lnTo>
                  <a:lnTo>
                    <a:pt x="113" y="212"/>
                  </a:lnTo>
                  <a:close/>
                  <a:moveTo>
                    <a:pt x="113" y="250"/>
                  </a:moveTo>
                  <a:lnTo>
                    <a:pt x="251" y="250"/>
                  </a:lnTo>
                  <a:lnTo>
                    <a:pt x="251" y="274"/>
                  </a:lnTo>
                  <a:lnTo>
                    <a:pt x="113" y="274"/>
                  </a:lnTo>
                  <a:lnTo>
                    <a:pt x="113" y="250"/>
                  </a:lnTo>
                  <a:lnTo>
                    <a:pt x="113" y="250"/>
                  </a:lnTo>
                  <a:close/>
                </a:path>
              </a:pathLst>
            </a:cu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42" tIns="45720" rIns="0" bIns="45720" numCol="1" spcCol="0" rtlCol="0" fromWordArt="0" anchor="ctr" anchorCtr="0" forceAA="0" compatLnSpc="1">
              <a:prstTxWarp prst="textNoShape">
                <a:avLst/>
              </a:prstTxWarp>
              <a:noAutofit/>
            </a:bodyPr>
            <a:lstStyle/>
            <a:p>
              <a:pPr defTabSz="932654">
                <a:lnSpc>
                  <a:spcPct val="90000"/>
                </a:lnSpc>
                <a:spcAft>
                  <a:spcPts val="600"/>
                </a:spcAft>
              </a:pPr>
              <a:endParaRPr lang="en-US" sz="1400" b="1">
                <a:gradFill>
                  <a:gsLst>
                    <a:gs pos="50427">
                      <a:srgbClr val="FFFFFF"/>
                    </a:gs>
                    <a:gs pos="30000">
                      <a:srgbClr val="FFFFFF"/>
                    </a:gs>
                  </a:gsLst>
                  <a:lin ang="5400000" scaled="0"/>
                </a:gradFill>
              </a:endParaRPr>
            </a:p>
          </p:txBody>
        </p:sp>
      </p:grpSp>
      <p:grpSp>
        <p:nvGrpSpPr>
          <p:cNvPr id="19" name="Group 18"/>
          <p:cNvGrpSpPr/>
          <p:nvPr/>
        </p:nvGrpSpPr>
        <p:grpSpPr>
          <a:xfrm>
            <a:off x="8911670" y="2857189"/>
            <a:ext cx="2574534" cy="2765670"/>
            <a:chOff x="8911669" y="2302365"/>
            <a:chExt cx="2574534" cy="2766062"/>
          </a:xfrm>
        </p:grpSpPr>
        <p:sp>
          <p:nvSpPr>
            <p:cNvPr id="94" name="Freeform 21"/>
            <p:cNvSpPr>
              <a:spLocks noChangeAspect="1" noEditPoints="1"/>
            </p:cNvSpPr>
            <p:nvPr/>
          </p:nvSpPr>
          <p:spPr bwMode="auto">
            <a:xfrm>
              <a:off x="8911669" y="2302365"/>
              <a:ext cx="2574534" cy="382454"/>
            </a:xfrm>
            <a:custGeom>
              <a:avLst/>
              <a:gdLst>
                <a:gd name="T0" fmla="*/ 129 w 1973"/>
                <a:gd name="T1" fmla="*/ 26 h 290"/>
                <a:gd name="T2" fmla="*/ 285 w 1973"/>
                <a:gd name="T3" fmla="*/ 0 h 290"/>
                <a:gd name="T4" fmla="*/ 120 w 1973"/>
                <a:gd name="T5" fmla="*/ 266 h 290"/>
                <a:gd name="T6" fmla="*/ 0 w 1973"/>
                <a:gd name="T7" fmla="*/ 142 h 290"/>
                <a:gd name="T8" fmla="*/ 124 w 1973"/>
                <a:gd name="T9" fmla="*/ 23 h 290"/>
                <a:gd name="T10" fmla="*/ 290 w 1973"/>
                <a:gd name="T11" fmla="*/ 150 h 290"/>
                <a:gd name="T12" fmla="*/ 194 w 1973"/>
                <a:gd name="T13" fmla="*/ 277 h 290"/>
                <a:gd name="T14" fmla="*/ 507 w 1973"/>
                <a:gd name="T15" fmla="*/ 148 h 290"/>
                <a:gd name="T16" fmla="*/ 585 w 1973"/>
                <a:gd name="T17" fmla="*/ 58 h 290"/>
                <a:gd name="T18" fmla="*/ 499 w 1973"/>
                <a:gd name="T19" fmla="*/ 58 h 290"/>
                <a:gd name="T20" fmla="*/ 401 w 1973"/>
                <a:gd name="T21" fmla="*/ 61 h 290"/>
                <a:gd name="T22" fmla="*/ 432 w 1973"/>
                <a:gd name="T23" fmla="*/ 232 h 290"/>
                <a:gd name="T24" fmla="*/ 1400 w 1973"/>
                <a:gd name="T25" fmla="*/ 232 h 290"/>
                <a:gd name="T26" fmla="*/ 1493 w 1973"/>
                <a:gd name="T27" fmla="*/ 183 h 290"/>
                <a:gd name="T28" fmla="*/ 1534 w 1973"/>
                <a:gd name="T29" fmla="*/ 229 h 290"/>
                <a:gd name="T30" fmla="*/ 1384 w 1973"/>
                <a:gd name="T31" fmla="*/ 222 h 290"/>
                <a:gd name="T32" fmla="*/ 1487 w 1973"/>
                <a:gd name="T33" fmla="*/ 165 h 290"/>
                <a:gd name="T34" fmla="*/ 911 w 1973"/>
                <a:gd name="T35" fmla="*/ 50 h 290"/>
                <a:gd name="T36" fmla="*/ 881 w 1973"/>
                <a:gd name="T37" fmla="*/ 113 h 290"/>
                <a:gd name="T38" fmla="*/ 860 w 1973"/>
                <a:gd name="T39" fmla="*/ 234 h 290"/>
                <a:gd name="T40" fmla="*/ 817 w 1973"/>
                <a:gd name="T41" fmla="*/ 168 h 290"/>
                <a:gd name="T42" fmla="*/ 1067 w 1973"/>
                <a:gd name="T43" fmla="*/ 111 h 290"/>
                <a:gd name="T44" fmla="*/ 1153 w 1973"/>
                <a:gd name="T45" fmla="*/ 139 h 290"/>
                <a:gd name="T46" fmla="*/ 1204 w 1973"/>
                <a:gd name="T47" fmla="*/ 229 h 290"/>
                <a:gd name="T48" fmla="*/ 1194 w 1973"/>
                <a:gd name="T49" fmla="*/ 205 h 290"/>
                <a:gd name="T50" fmla="*/ 1145 w 1973"/>
                <a:gd name="T51" fmla="*/ 111 h 290"/>
                <a:gd name="T52" fmla="*/ 1085 w 1973"/>
                <a:gd name="T53" fmla="*/ 107 h 290"/>
                <a:gd name="T54" fmla="*/ 1889 w 1973"/>
                <a:gd name="T55" fmla="*/ 175 h 290"/>
                <a:gd name="T56" fmla="*/ 1925 w 1973"/>
                <a:gd name="T57" fmla="*/ 105 h 290"/>
                <a:gd name="T58" fmla="*/ 1964 w 1973"/>
                <a:gd name="T59" fmla="*/ 222 h 290"/>
                <a:gd name="T60" fmla="*/ 1952 w 1973"/>
                <a:gd name="T61" fmla="*/ 158 h 290"/>
                <a:gd name="T62" fmla="*/ 1054 w 1973"/>
                <a:gd name="T63" fmla="*/ 197 h 290"/>
                <a:gd name="T64" fmla="*/ 1011 w 1973"/>
                <a:gd name="T65" fmla="*/ 123 h 290"/>
                <a:gd name="T66" fmla="*/ 958 w 1973"/>
                <a:gd name="T67" fmla="*/ 182 h 290"/>
                <a:gd name="T68" fmla="*/ 670 w 1973"/>
                <a:gd name="T69" fmla="*/ 110 h 290"/>
                <a:gd name="T70" fmla="*/ 690 w 1973"/>
                <a:gd name="T71" fmla="*/ 163 h 290"/>
                <a:gd name="T72" fmla="*/ 756 w 1973"/>
                <a:gd name="T73" fmla="*/ 232 h 290"/>
                <a:gd name="T74" fmla="*/ 746 w 1973"/>
                <a:gd name="T75" fmla="*/ 106 h 290"/>
                <a:gd name="T76" fmla="*/ 1746 w 1973"/>
                <a:gd name="T77" fmla="*/ 232 h 290"/>
                <a:gd name="T78" fmla="*/ 1744 w 1973"/>
                <a:gd name="T79" fmla="*/ 111 h 290"/>
                <a:gd name="T80" fmla="*/ 1680 w 1973"/>
                <a:gd name="T81" fmla="*/ 109 h 290"/>
                <a:gd name="T82" fmla="*/ 1707 w 1973"/>
                <a:gd name="T83" fmla="*/ 235 h 290"/>
                <a:gd name="T84" fmla="*/ 1545 w 1973"/>
                <a:gd name="T85" fmla="*/ 232 h 290"/>
                <a:gd name="T86" fmla="*/ 1571 w 1973"/>
                <a:gd name="T87" fmla="*/ 215 h 290"/>
                <a:gd name="T88" fmla="*/ 1548 w 1973"/>
                <a:gd name="T89" fmla="*/ 109 h 290"/>
                <a:gd name="T90" fmla="*/ 1319 w 1973"/>
                <a:gd name="T91" fmla="*/ 114 h 290"/>
                <a:gd name="T92" fmla="*/ 1304 w 1973"/>
                <a:gd name="T93" fmla="*/ 204 h 290"/>
                <a:gd name="T94" fmla="*/ 1255 w 1973"/>
                <a:gd name="T95" fmla="*/ 231 h 290"/>
                <a:gd name="T96" fmla="*/ 1269 w 1973"/>
                <a:gd name="T97" fmla="*/ 137 h 290"/>
                <a:gd name="T98" fmla="*/ 1816 w 1973"/>
                <a:gd name="T99" fmla="*/ 110 h 290"/>
                <a:gd name="T100" fmla="*/ 1815 w 1973"/>
                <a:gd name="T101" fmla="*/ 232 h 290"/>
                <a:gd name="T102" fmla="*/ 1861 w 1973"/>
                <a:gd name="T103" fmla="*/ 127 h 290"/>
                <a:gd name="T104" fmla="*/ 620 w 1973"/>
                <a:gd name="T105" fmla="*/ 229 h 290"/>
                <a:gd name="T106" fmla="*/ 622 w 1973"/>
                <a:gd name="T107" fmla="*/ 107 h 290"/>
                <a:gd name="T108" fmla="*/ 617 w 1973"/>
                <a:gd name="T109" fmla="*/ 67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973" h="290">
                  <a:moveTo>
                    <a:pt x="291" y="0"/>
                  </a:moveTo>
                  <a:cubicBezTo>
                    <a:pt x="291" y="3"/>
                    <a:pt x="291" y="6"/>
                    <a:pt x="291" y="10"/>
                  </a:cubicBezTo>
                  <a:cubicBezTo>
                    <a:pt x="291" y="53"/>
                    <a:pt x="291" y="96"/>
                    <a:pt x="290" y="139"/>
                  </a:cubicBezTo>
                  <a:cubicBezTo>
                    <a:pt x="290" y="143"/>
                    <a:pt x="291" y="143"/>
                    <a:pt x="287" y="143"/>
                  </a:cubicBezTo>
                  <a:cubicBezTo>
                    <a:pt x="235" y="143"/>
                    <a:pt x="184" y="143"/>
                    <a:pt x="133" y="143"/>
                  </a:cubicBezTo>
                  <a:cubicBezTo>
                    <a:pt x="128" y="143"/>
                    <a:pt x="129" y="143"/>
                    <a:pt x="129" y="139"/>
                  </a:cubicBezTo>
                  <a:cubicBezTo>
                    <a:pt x="129" y="101"/>
                    <a:pt x="129" y="64"/>
                    <a:pt x="129" y="26"/>
                  </a:cubicBezTo>
                  <a:cubicBezTo>
                    <a:pt x="129" y="26"/>
                    <a:pt x="129" y="25"/>
                    <a:pt x="129" y="25"/>
                  </a:cubicBezTo>
                  <a:cubicBezTo>
                    <a:pt x="129" y="22"/>
                    <a:pt x="129" y="22"/>
                    <a:pt x="131" y="22"/>
                  </a:cubicBezTo>
                  <a:cubicBezTo>
                    <a:pt x="136" y="21"/>
                    <a:pt x="142" y="20"/>
                    <a:pt x="147" y="20"/>
                  </a:cubicBezTo>
                  <a:cubicBezTo>
                    <a:pt x="161" y="18"/>
                    <a:pt x="174" y="16"/>
                    <a:pt x="187" y="14"/>
                  </a:cubicBezTo>
                  <a:cubicBezTo>
                    <a:pt x="200" y="12"/>
                    <a:pt x="213" y="11"/>
                    <a:pt x="226" y="9"/>
                  </a:cubicBezTo>
                  <a:cubicBezTo>
                    <a:pt x="239" y="7"/>
                    <a:pt x="252" y="5"/>
                    <a:pt x="266" y="3"/>
                  </a:cubicBezTo>
                  <a:cubicBezTo>
                    <a:pt x="272" y="2"/>
                    <a:pt x="279" y="1"/>
                    <a:pt x="285" y="0"/>
                  </a:cubicBezTo>
                  <a:cubicBezTo>
                    <a:pt x="286" y="0"/>
                    <a:pt x="286" y="1"/>
                    <a:pt x="287" y="0"/>
                  </a:cubicBezTo>
                  <a:cubicBezTo>
                    <a:pt x="288" y="0"/>
                    <a:pt x="289" y="0"/>
                    <a:pt x="291" y="0"/>
                  </a:cubicBezTo>
                  <a:close/>
                  <a:moveTo>
                    <a:pt x="0" y="249"/>
                  </a:moveTo>
                  <a:cubicBezTo>
                    <a:pt x="0" y="250"/>
                    <a:pt x="1" y="250"/>
                    <a:pt x="2" y="250"/>
                  </a:cubicBezTo>
                  <a:cubicBezTo>
                    <a:pt x="15" y="252"/>
                    <a:pt x="29" y="254"/>
                    <a:pt x="42" y="255"/>
                  </a:cubicBezTo>
                  <a:cubicBezTo>
                    <a:pt x="55" y="257"/>
                    <a:pt x="68" y="259"/>
                    <a:pt x="82" y="261"/>
                  </a:cubicBezTo>
                  <a:cubicBezTo>
                    <a:pt x="95" y="263"/>
                    <a:pt x="108" y="265"/>
                    <a:pt x="120" y="266"/>
                  </a:cubicBezTo>
                  <a:cubicBezTo>
                    <a:pt x="124" y="267"/>
                    <a:pt x="124" y="267"/>
                    <a:pt x="124" y="263"/>
                  </a:cubicBezTo>
                  <a:cubicBezTo>
                    <a:pt x="124" y="226"/>
                    <a:pt x="124" y="188"/>
                    <a:pt x="124" y="151"/>
                  </a:cubicBezTo>
                  <a:cubicBezTo>
                    <a:pt x="124" y="147"/>
                    <a:pt x="125" y="147"/>
                    <a:pt x="120" y="147"/>
                  </a:cubicBezTo>
                  <a:cubicBezTo>
                    <a:pt x="89" y="147"/>
                    <a:pt x="57" y="147"/>
                    <a:pt x="25" y="147"/>
                  </a:cubicBezTo>
                  <a:cubicBezTo>
                    <a:pt x="17" y="147"/>
                    <a:pt x="8" y="147"/>
                    <a:pt x="0" y="147"/>
                  </a:cubicBezTo>
                  <a:cubicBezTo>
                    <a:pt x="0" y="181"/>
                    <a:pt x="0" y="215"/>
                    <a:pt x="0" y="249"/>
                  </a:cubicBezTo>
                  <a:close/>
                  <a:moveTo>
                    <a:pt x="0" y="142"/>
                  </a:moveTo>
                  <a:cubicBezTo>
                    <a:pt x="1" y="143"/>
                    <a:pt x="2" y="143"/>
                    <a:pt x="3" y="143"/>
                  </a:cubicBezTo>
                  <a:cubicBezTo>
                    <a:pt x="42" y="143"/>
                    <a:pt x="81" y="143"/>
                    <a:pt x="120" y="143"/>
                  </a:cubicBezTo>
                  <a:cubicBezTo>
                    <a:pt x="120" y="143"/>
                    <a:pt x="121" y="143"/>
                    <a:pt x="122" y="143"/>
                  </a:cubicBezTo>
                  <a:cubicBezTo>
                    <a:pt x="124" y="143"/>
                    <a:pt x="124" y="143"/>
                    <a:pt x="124" y="140"/>
                  </a:cubicBezTo>
                  <a:cubicBezTo>
                    <a:pt x="124" y="140"/>
                    <a:pt x="124" y="140"/>
                    <a:pt x="124" y="139"/>
                  </a:cubicBezTo>
                  <a:cubicBezTo>
                    <a:pt x="124" y="102"/>
                    <a:pt x="124" y="64"/>
                    <a:pt x="124" y="26"/>
                  </a:cubicBezTo>
                  <a:cubicBezTo>
                    <a:pt x="124" y="25"/>
                    <a:pt x="124" y="24"/>
                    <a:pt x="124" y="23"/>
                  </a:cubicBezTo>
                  <a:cubicBezTo>
                    <a:pt x="123" y="23"/>
                    <a:pt x="123" y="23"/>
                    <a:pt x="122" y="23"/>
                  </a:cubicBezTo>
                  <a:cubicBezTo>
                    <a:pt x="109" y="25"/>
                    <a:pt x="95" y="27"/>
                    <a:pt x="82" y="29"/>
                  </a:cubicBezTo>
                  <a:cubicBezTo>
                    <a:pt x="69" y="31"/>
                    <a:pt x="57" y="32"/>
                    <a:pt x="44" y="34"/>
                  </a:cubicBezTo>
                  <a:cubicBezTo>
                    <a:pt x="29" y="36"/>
                    <a:pt x="14" y="38"/>
                    <a:pt x="0" y="40"/>
                  </a:cubicBezTo>
                  <a:cubicBezTo>
                    <a:pt x="0" y="74"/>
                    <a:pt x="0" y="108"/>
                    <a:pt x="0" y="142"/>
                  </a:cubicBezTo>
                  <a:close/>
                  <a:moveTo>
                    <a:pt x="290" y="289"/>
                  </a:moveTo>
                  <a:cubicBezTo>
                    <a:pt x="291" y="242"/>
                    <a:pt x="291" y="196"/>
                    <a:pt x="290" y="150"/>
                  </a:cubicBezTo>
                  <a:cubicBezTo>
                    <a:pt x="290" y="147"/>
                    <a:pt x="290" y="147"/>
                    <a:pt x="288" y="147"/>
                  </a:cubicBezTo>
                  <a:cubicBezTo>
                    <a:pt x="236" y="147"/>
                    <a:pt x="184" y="147"/>
                    <a:pt x="132" y="147"/>
                  </a:cubicBezTo>
                  <a:cubicBezTo>
                    <a:pt x="129" y="147"/>
                    <a:pt x="129" y="147"/>
                    <a:pt x="129" y="150"/>
                  </a:cubicBezTo>
                  <a:cubicBezTo>
                    <a:pt x="129" y="188"/>
                    <a:pt x="129" y="227"/>
                    <a:pt x="129" y="265"/>
                  </a:cubicBezTo>
                  <a:cubicBezTo>
                    <a:pt x="129" y="268"/>
                    <a:pt x="129" y="268"/>
                    <a:pt x="131" y="268"/>
                  </a:cubicBezTo>
                  <a:cubicBezTo>
                    <a:pt x="139" y="269"/>
                    <a:pt x="148" y="270"/>
                    <a:pt x="156" y="271"/>
                  </a:cubicBezTo>
                  <a:cubicBezTo>
                    <a:pt x="169" y="273"/>
                    <a:pt x="182" y="275"/>
                    <a:pt x="194" y="277"/>
                  </a:cubicBezTo>
                  <a:cubicBezTo>
                    <a:pt x="208" y="279"/>
                    <a:pt x="221" y="280"/>
                    <a:pt x="234" y="282"/>
                  </a:cubicBezTo>
                  <a:cubicBezTo>
                    <a:pt x="247" y="284"/>
                    <a:pt x="260" y="286"/>
                    <a:pt x="274" y="288"/>
                  </a:cubicBezTo>
                  <a:cubicBezTo>
                    <a:pt x="279" y="289"/>
                    <a:pt x="285" y="289"/>
                    <a:pt x="290" y="290"/>
                  </a:cubicBezTo>
                  <a:cubicBezTo>
                    <a:pt x="290" y="289"/>
                    <a:pt x="290" y="289"/>
                    <a:pt x="290" y="289"/>
                  </a:cubicBezTo>
                  <a:close/>
                  <a:moveTo>
                    <a:pt x="492" y="95"/>
                  </a:moveTo>
                  <a:cubicBezTo>
                    <a:pt x="492" y="95"/>
                    <a:pt x="492" y="96"/>
                    <a:pt x="492" y="97"/>
                  </a:cubicBezTo>
                  <a:cubicBezTo>
                    <a:pt x="497" y="114"/>
                    <a:pt x="502" y="131"/>
                    <a:pt x="507" y="148"/>
                  </a:cubicBezTo>
                  <a:cubicBezTo>
                    <a:pt x="514" y="175"/>
                    <a:pt x="522" y="202"/>
                    <a:pt x="530" y="230"/>
                  </a:cubicBezTo>
                  <a:cubicBezTo>
                    <a:pt x="531" y="232"/>
                    <a:pt x="531" y="232"/>
                    <a:pt x="533" y="232"/>
                  </a:cubicBezTo>
                  <a:cubicBezTo>
                    <a:pt x="539" y="232"/>
                    <a:pt x="546" y="232"/>
                    <a:pt x="552" y="232"/>
                  </a:cubicBezTo>
                  <a:cubicBezTo>
                    <a:pt x="555" y="232"/>
                    <a:pt x="555" y="232"/>
                    <a:pt x="555" y="229"/>
                  </a:cubicBezTo>
                  <a:cubicBezTo>
                    <a:pt x="571" y="173"/>
                    <a:pt x="587" y="117"/>
                    <a:pt x="603" y="61"/>
                  </a:cubicBezTo>
                  <a:cubicBezTo>
                    <a:pt x="603" y="60"/>
                    <a:pt x="604" y="59"/>
                    <a:pt x="603" y="58"/>
                  </a:cubicBezTo>
                  <a:cubicBezTo>
                    <a:pt x="597" y="58"/>
                    <a:pt x="591" y="58"/>
                    <a:pt x="585" y="58"/>
                  </a:cubicBezTo>
                  <a:cubicBezTo>
                    <a:pt x="582" y="58"/>
                    <a:pt x="582" y="58"/>
                    <a:pt x="581" y="61"/>
                  </a:cubicBezTo>
                  <a:cubicBezTo>
                    <a:pt x="569" y="107"/>
                    <a:pt x="556" y="153"/>
                    <a:pt x="544" y="199"/>
                  </a:cubicBezTo>
                  <a:cubicBezTo>
                    <a:pt x="544" y="201"/>
                    <a:pt x="544" y="202"/>
                    <a:pt x="542" y="203"/>
                  </a:cubicBezTo>
                  <a:cubicBezTo>
                    <a:pt x="542" y="203"/>
                    <a:pt x="542" y="202"/>
                    <a:pt x="542" y="201"/>
                  </a:cubicBezTo>
                  <a:cubicBezTo>
                    <a:pt x="532" y="165"/>
                    <a:pt x="522" y="130"/>
                    <a:pt x="512" y="94"/>
                  </a:cubicBezTo>
                  <a:cubicBezTo>
                    <a:pt x="509" y="83"/>
                    <a:pt x="506" y="72"/>
                    <a:pt x="503" y="61"/>
                  </a:cubicBezTo>
                  <a:cubicBezTo>
                    <a:pt x="503" y="58"/>
                    <a:pt x="503" y="58"/>
                    <a:pt x="499" y="58"/>
                  </a:cubicBezTo>
                  <a:cubicBezTo>
                    <a:pt x="495" y="58"/>
                    <a:pt x="491" y="58"/>
                    <a:pt x="487" y="58"/>
                  </a:cubicBezTo>
                  <a:cubicBezTo>
                    <a:pt x="483" y="58"/>
                    <a:pt x="483" y="58"/>
                    <a:pt x="482" y="62"/>
                  </a:cubicBezTo>
                  <a:cubicBezTo>
                    <a:pt x="468" y="108"/>
                    <a:pt x="455" y="154"/>
                    <a:pt x="442" y="200"/>
                  </a:cubicBezTo>
                  <a:cubicBezTo>
                    <a:pt x="441" y="201"/>
                    <a:pt x="441" y="202"/>
                    <a:pt x="441" y="203"/>
                  </a:cubicBezTo>
                  <a:cubicBezTo>
                    <a:pt x="440" y="202"/>
                    <a:pt x="440" y="201"/>
                    <a:pt x="440" y="201"/>
                  </a:cubicBezTo>
                  <a:cubicBezTo>
                    <a:pt x="432" y="174"/>
                    <a:pt x="425" y="148"/>
                    <a:pt x="418" y="122"/>
                  </a:cubicBezTo>
                  <a:cubicBezTo>
                    <a:pt x="412" y="101"/>
                    <a:pt x="406" y="81"/>
                    <a:pt x="401" y="61"/>
                  </a:cubicBezTo>
                  <a:cubicBezTo>
                    <a:pt x="400" y="58"/>
                    <a:pt x="400" y="58"/>
                    <a:pt x="397" y="58"/>
                  </a:cubicBezTo>
                  <a:cubicBezTo>
                    <a:pt x="391" y="58"/>
                    <a:pt x="386" y="58"/>
                    <a:pt x="380" y="58"/>
                  </a:cubicBezTo>
                  <a:cubicBezTo>
                    <a:pt x="379" y="58"/>
                    <a:pt x="378" y="57"/>
                    <a:pt x="378" y="58"/>
                  </a:cubicBezTo>
                  <a:cubicBezTo>
                    <a:pt x="378" y="59"/>
                    <a:pt x="378" y="60"/>
                    <a:pt x="378" y="61"/>
                  </a:cubicBezTo>
                  <a:cubicBezTo>
                    <a:pt x="388" y="94"/>
                    <a:pt x="398" y="128"/>
                    <a:pt x="408" y="161"/>
                  </a:cubicBezTo>
                  <a:cubicBezTo>
                    <a:pt x="414" y="184"/>
                    <a:pt x="421" y="206"/>
                    <a:pt x="427" y="229"/>
                  </a:cubicBezTo>
                  <a:cubicBezTo>
                    <a:pt x="428" y="232"/>
                    <a:pt x="428" y="232"/>
                    <a:pt x="432" y="232"/>
                  </a:cubicBezTo>
                  <a:cubicBezTo>
                    <a:pt x="437" y="232"/>
                    <a:pt x="443" y="232"/>
                    <a:pt x="449" y="232"/>
                  </a:cubicBezTo>
                  <a:cubicBezTo>
                    <a:pt x="452" y="232"/>
                    <a:pt x="452" y="232"/>
                    <a:pt x="453" y="229"/>
                  </a:cubicBezTo>
                  <a:cubicBezTo>
                    <a:pt x="465" y="186"/>
                    <a:pt x="477" y="143"/>
                    <a:pt x="489" y="100"/>
                  </a:cubicBezTo>
                  <a:cubicBezTo>
                    <a:pt x="490" y="99"/>
                    <a:pt x="491" y="97"/>
                    <a:pt x="491" y="95"/>
                  </a:cubicBezTo>
                  <a:cubicBezTo>
                    <a:pt x="491" y="95"/>
                    <a:pt x="491" y="95"/>
                    <a:pt x="492" y="95"/>
                  </a:cubicBezTo>
                  <a:close/>
                  <a:moveTo>
                    <a:pt x="1382" y="232"/>
                  </a:moveTo>
                  <a:cubicBezTo>
                    <a:pt x="1388" y="232"/>
                    <a:pt x="1394" y="232"/>
                    <a:pt x="1400" y="232"/>
                  </a:cubicBezTo>
                  <a:cubicBezTo>
                    <a:pt x="1402" y="232"/>
                    <a:pt x="1403" y="231"/>
                    <a:pt x="1403" y="230"/>
                  </a:cubicBezTo>
                  <a:cubicBezTo>
                    <a:pt x="1407" y="220"/>
                    <a:pt x="1410" y="211"/>
                    <a:pt x="1413" y="202"/>
                  </a:cubicBezTo>
                  <a:cubicBezTo>
                    <a:pt x="1415" y="196"/>
                    <a:pt x="1417" y="191"/>
                    <a:pt x="1419" y="186"/>
                  </a:cubicBezTo>
                  <a:cubicBezTo>
                    <a:pt x="1420" y="184"/>
                    <a:pt x="1420" y="183"/>
                    <a:pt x="1422" y="183"/>
                  </a:cubicBezTo>
                  <a:cubicBezTo>
                    <a:pt x="1423" y="184"/>
                    <a:pt x="1423" y="183"/>
                    <a:pt x="1423" y="183"/>
                  </a:cubicBezTo>
                  <a:cubicBezTo>
                    <a:pt x="1446" y="183"/>
                    <a:pt x="1468" y="183"/>
                    <a:pt x="1491" y="183"/>
                  </a:cubicBezTo>
                  <a:cubicBezTo>
                    <a:pt x="1491" y="183"/>
                    <a:pt x="1492" y="183"/>
                    <a:pt x="1493" y="183"/>
                  </a:cubicBezTo>
                  <a:cubicBezTo>
                    <a:pt x="1493" y="183"/>
                    <a:pt x="1494" y="184"/>
                    <a:pt x="1494" y="185"/>
                  </a:cubicBezTo>
                  <a:cubicBezTo>
                    <a:pt x="1495" y="185"/>
                    <a:pt x="1495" y="186"/>
                    <a:pt x="1495" y="187"/>
                  </a:cubicBezTo>
                  <a:cubicBezTo>
                    <a:pt x="1501" y="201"/>
                    <a:pt x="1506" y="216"/>
                    <a:pt x="1511" y="230"/>
                  </a:cubicBezTo>
                  <a:cubicBezTo>
                    <a:pt x="1512" y="231"/>
                    <a:pt x="1513" y="232"/>
                    <a:pt x="1514" y="232"/>
                  </a:cubicBezTo>
                  <a:cubicBezTo>
                    <a:pt x="1521" y="232"/>
                    <a:pt x="1527" y="232"/>
                    <a:pt x="1533" y="232"/>
                  </a:cubicBezTo>
                  <a:cubicBezTo>
                    <a:pt x="1533" y="232"/>
                    <a:pt x="1534" y="232"/>
                    <a:pt x="1535" y="231"/>
                  </a:cubicBezTo>
                  <a:cubicBezTo>
                    <a:pt x="1534" y="231"/>
                    <a:pt x="1534" y="230"/>
                    <a:pt x="1534" y="229"/>
                  </a:cubicBezTo>
                  <a:cubicBezTo>
                    <a:pt x="1515" y="180"/>
                    <a:pt x="1496" y="132"/>
                    <a:pt x="1478" y="83"/>
                  </a:cubicBezTo>
                  <a:cubicBezTo>
                    <a:pt x="1475" y="76"/>
                    <a:pt x="1472" y="68"/>
                    <a:pt x="1469" y="60"/>
                  </a:cubicBezTo>
                  <a:cubicBezTo>
                    <a:pt x="1468" y="59"/>
                    <a:pt x="1468" y="58"/>
                    <a:pt x="1466" y="58"/>
                  </a:cubicBezTo>
                  <a:cubicBezTo>
                    <a:pt x="1460" y="58"/>
                    <a:pt x="1454" y="58"/>
                    <a:pt x="1448" y="58"/>
                  </a:cubicBezTo>
                  <a:cubicBezTo>
                    <a:pt x="1447" y="58"/>
                    <a:pt x="1446" y="58"/>
                    <a:pt x="1446" y="59"/>
                  </a:cubicBezTo>
                  <a:cubicBezTo>
                    <a:pt x="1446" y="60"/>
                    <a:pt x="1445" y="60"/>
                    <a:pt x="1445" y="61"/>
                  </a:cubicBezTo>
                  <a:cubicBezTo>
                    <a:pt x="1425" y="115"/>
                    <a:pt x="1404" y="168"/>
                    <a:pt x="1384" y="222"/>
                  </a:cubicBezTo>
                  <a:cubicBezTo>
                    <a:pt x="1382" y="225"/>
                    <a:pt x="1381" y="228"/>
                    <a:pt x="1380" y="232"/>
                  </a:cubicBezTo>
                  <a:cubicBezTo>
                    <a:pt x="1381" y="232"/>
                    <a:pt x="1381" y="232"/>
                    <a:pt x="1382" y="232"/>
                  </a:cubicBezTo>
                  <a:close/>
                  <a:moveTo>
                    <a:pt x="1487" y="165"/>
                  </a:moveTo>
                  <a:cubicBezTo>
                    <a:pt x="1467" y="165"/>
                    <a:pt x="1447" y="165"/>
                    <a:pt x="1427" y="165"/>
                  </a:cubicBezTo>
                  <a:cubicBezTo>
                    <a:pt x="1437" y="138"/>
                    <a:pt x="1446" y="111"/>
                    <a:pt x="1456" y="84"/>
                  </a:cubicBezTo>
                  <a:cubicBezTo>
                    <a:pt x="1457" y="84"/>
                    <a:pt x="1457" y="84"/>
                    <a:pt x="1457" y="84"/>
                  </a:cubicBezTo>
                  <a:cubicBezTo>
                    <a:pt x="1467" y="111"/>
                    <a:pt x="1477" y="138"/>
                    <a:pt x="1487" y="165"/>
                  </a:cubicBezTo>
                  <a:close/>
                  <a:moveTo>
                    <a:pt x="891" y="215"/>
                  </a:moveTo>
                  <a:cubicBezTo>
                    <a:pt x="891" y="220"/>
                    <a:pt x="891" y="225"/>
                    <a:pt x="891" y="230"/>
                  </a:cubicBezTo>
                  <a:cubicBezTo>
                    <a:pt x="891" y="232"/>
                    <a:pt x="891" y="232"/>
                    <a:pt x="893" y="232"/>
                  </a:cubicBezTo>
                  <a:cubicBezTo>
                    <a:pt x="898" y="232"/>
                    <a:pt x="902" y="232"/>
                    <a:pt x="907" y="232"/>
                  </a:cubicBezTo>
                  <a:cubicBezTo>
                    <a:pt x="912" y="232"/>
                    <a:pt x="911" y="233"/>
                    <a:pt x="911" y="228"/>
                  </a:cubicBezTo>
                  <a:cubicBezTo>
                    <a:pt x="911" y="169"/>
                    <a:pt x="911" y="110"/>
                    <a:pt x="911" y="52"/>
                  </a:cubicBezTo>
                  <a:cubicBezTo>
                    <a:pt x="911" y="51"/>
                    <a:pt x="911" y="50"/>
                    <a:pt x="911" y="50"/>
                  </a:cubicBezTo>
                  <a:cubicBezTo>
                    <a:pt x="911" y="48"/>
                    <a:pt x="910" y="48"/>
                    <a:pt x="909" y="48"/>
                  </a:cubicBezTo>
                  <a:cubicBezTo>
                    <a:pt x="904" y="48"/>
                    <a:pt x="900" y="48"/>
                    <a:pt x="895" y="48"/>
                  </a:cubicBezTo>
                  <a:cubicBezTo>
                    <a:pt x="890" y="48"/>
                    <a:pt x="891" y="47"/>
                    <a:pt x="891" y="52"/>
                  </a:cubicBezTo>
                  <a:cubicBezTo>
                    <a:pt x="891" y="75"/>
                    <a:pt x="891" y="98"/>
                    <a:pt x="891" y="121"/>
                  </a:cubicBezTo>
                  <a:cubicBezTo>
                    <a:pt x="891" y="122"/>
                    <a:pt x="891" y="123"/>
                    <a:pt x="890" y="124"/>
                  </a:cubicBezTo>
                  <a:cubicBezTo>
                    <a:pt x="889" y="122"/>
                    <a:pt x="888" y="120"/>
                    <a:pt x="886" y="118"/>
                  </a:cubicBezTo>
                  <a:cubicBezTo>
                    <a:pt x="885" y="117"/>
                    <a:pt x="883" y="115"/>
                    <a:pt x="881" y="113"/>
                  </a:cubicBezTo>
                  <a:cubicBezTo>
                    <a:pt x="874" y="107"/>
                    <a:pt x="865" y="105"/>
                    <a:pt x="856" y="105"/>
                  </a:cubicBezTo>
                  <a:cubicBezTo>
                    <a:pt x="840" y="104"/>
                    <a:pt x="825" y="109"/>
                    <a:pt x="814" y="121"/>
                  </a:cubicBezTo>
                  <a:cubicBezTo>
                    <a:pt x="807" y="128"/>
                    <a:pt x="803" y="136"/>
                    <a:pt x="800" y="146"/>
                  </a:cubicBezTo>
                  <a:cubicBezTo>
                    <a:pt x="796" y="158"/>
                    <a:pt x="795" y="171"/>
                    <a:pt x="797" y="183"/>
                  </a:cubicBezTo>
                  <a:cubicBezTo>
                    <a:pt x="798" y="193"/>
                    <a:pt x="800" y="203"/>
                    <a:pt x="805" y="211"/>
                  </a:cubicBezTo>
                  <a:cubicBezTo>
                    <a:pt x="812" y="223"/>
                    <a:pt x="821" y="230"/>
                    <a:pt x="834" y="234"/>
                  </a:cubicBezTo>
                  <a:cubicBezTo>
                    <a:pt x="843" y="236"/>
                    <a:pt x="851" y="236"/>
                    <a:pt x="860" y="234"/>
                  </a:cubicBezTo>
                  <a:cubicBezTo>
                    <a:pt x="870" y="232"/>
                    <a:pt x="879" y="226"/>
                    <a:pt x="886" y="218"/>
                  </a:cubicBezTo>
                  <a:cubicBezTo>
                    <a:pt x="887" y="216"/>
                    <a:pt x="889" y="214"/>
                    <a:pt x="891" y="211"/>
                  </a:cubicBezTo>
                  <a:cubicBezTo>
                    <a:pt x="891" y="213"/>
                    <a:pt x="891" y="214"/>
                    <a:pt x="891" y="215"/>
                  </a:cubicBezTo>
                  <a:close/>
                  <a:moveTo>
                    <a:pt x="890" y="186"/>
                  </a:moveTo>
                  <a:cubicBezTo>
                    <a:pt x="887" y="200"/>
                    <a:pt x="880" y="210"/>
                    <a:pt x="867" y="215"/>
                  </a:cubicBezTo>
                  <a:cubicBezTo>
                    <a:pt x="853" y="221"/>
                    <a:pt x="831" y="219"/>
                    <a:pt x="822" y="197"/>
                  </a:cubicBezTo>
                  <a:cubicBezTo>
                    <a:pt x="817" y="188"/>
                    <a:pt x="816" y="178"/>
                    <a:pt x="817" y="168"/>
                  </a:cubicBezTo>
                  <a:cubicBezTo>
                    <a:pt x="817" y="161"/>
                    <a:pt x="818" y="154"/>
                    <a:pt x="820" y="147"/>
                  </a:cubicBezTo>
                  <a:cubicBezTo>
                    <a:pt x="824" y="137"/>
                    <a:pt x="830" y="129"/>
                    <a:pt x="840" y="125"/>
                  </a:cubicBezTo>
                  <a:cubicBezTo>
                    <a:pt x="861" y="116"/>
                    <a:pt x="882" y="126"/>
                    <a:pt x="889" y="145"/>
                  </a:cubicBezTo>
                  <a:cubicBezTo>
                    <a:pt x="890" y="149"/>
                    <a:pt x="891" y="153"/>
                    <a:pt x="891" y="157"/>
                  </a:cubicBezTo>
                  <a:cubicBezTo>
                    <a:pt x="891" y="161"/>
                    <a:pt x="891" y="164"/>
                    <a:pt x="891" y="168"/>
                  </a:cubicBezTo>
                  <a:cubicBezTo>
                    <a:pt x="891" y="174"/>
                    <a:pt x="891" y="180"/>
                    <a:pt x="890" y="186"/>
                  </a:cubicBezTo>
                  <a:close/>
                  <a:moveTo>
                    <a:pt x="1067" y="111"/>
                  </a:moveTo>
                  <a:cubicBezTo>
                    <a:pt x="1076" y="142"/>
                    <a:pt x="1086" y="174"/>
                    <a:pt x="1096" y="206"/>
                  </a:cubicBezTo>
                  <a:cubicBezTo>
                    <a:pt x="1098" y="214"/>
                    <a:pt x="1100" y="222"/>
                    <a:pt x="1103" y="230"/>
                  </a:cubicBezTo>
                  <a:cubicBezTo>
                    <a:pt x="1103" y="231"/>
                    <a:pt x="1103" y="232"/>
                    <a:pt x="1105" y="232"/>
                  </a:cubicBezTo>
                  <a:cubicBezTo>
                    <a:pt x="1111" y="232"/>
                    <a:pt x="1116" y="232"/>
                    <a:pt x="1122" y="232"/>
                  </a:cubicBezTo>
                  <a:cubicBezTo>
                    <a:pt x="1123" y="232"/>
                    <a:pt x="1124" y="232"/>
                    <a:pt x="1124" y="231"/>
                  </a:cubicBezTo>
                  <a:cubicBezTo>
                    <a:pt x="1124" y="230"/>
                    <a:pt x="1125" y="229"/>
                    <a:pt x="1125" y="228"/>
                  </a:cubicBezTo>
                  <a:cubicBezTo>
                    <a:pt x="1134" y="198"/>
                    <a:pt x="1143" y="168"/>
                    <a:pt x="1153" y="139"/>
                  </a:cubicBezTo>
                  <a:cubicBezTo>
                    <a:pt x="1153" y="138"/>
                    <a:pt x="1153" y="137"/>
                    <a:pt x="1154" y="136"/>
                  </a:cubicBezTo>
                  <a:cubicBezTo>
                    <a:pt x="1154" y="137"/>
                    <a:pt x="1155" y="137"/>
                    <a:pt x="1155" y="138"/>
                  </a:cubicBezTo>
                  <a:cubicBezTo>
                    <a:pt x="1159" y="153"/>
                    <a:pt x="1164" y="169"/>
                    <a:pt x="1168" y="184"/>
                  </a:cubicBezTo>
                  <a:cubicBezTo>
                    <a:pt x="1173" y="199"/>
                    <a:pt x="1177" y="214"/>
                    <a:pt x="1181" y="230"/>
                  </a:cubicBezTo>
                  <a:cubicBezTo>
                    <a:pt x="1182" y="232"/>
                    <a:pt x="1182" y="232"/>
                    <a:pt x="1184" y="232"/>
                  </a:cubicBezTo>
                  <a:cubicBezTo>
                    <a:pt x="1190" y="232"/>
                    <a:pt x="1195" y="232"/>
                    <a:pt x="1200" y="232"/>
                  </a:cubicBezTo>
                  <a:cubicBezTo>
                    <a:pt x="1203" y="232"/>
                    <a:pt x="1203" y="233"/>
                    <a:pt x="1204" y="229"/>
                  </a:cubicBezTo>
                  <a:cubicBezTo>
                    <a:pt x="1215" y="190"/>
                    <a:pt x="1227" y="151"/>
                    <a:pt x="1239" y="111"/>
                  </a:cubicBezTo>
                  <a:cubicBezTo>
                    <a:pt x="1239" y="110"/>
                    <a:pt x="1240" y="109"/>
                    <a:pt x="1240" y="108"/>
                  </a:cubicBezTo>
                  <a:cubicBezTo>
                    <a:pt x="1239" y="107"/>
                    <a:pt x="1239" y="107"/>
                    <a:pt x="1238" y="107"/>
                  </a:cubicBezTo>
                  <a:cubicBezTo>
                    <a:pt x="1233" y="107"/>
                    <a:pt x="1228" y="108"/>
                    <a:pt x="1223" y="107"/>
                  </a:cubicBezTo>
                  <a:cubicBezTo>
                    <a:pt x="1221" y="107"/>
                    <a:pt x="1220" y="108"/>
                    <a:pt x="1220" y="110"/>
                  </a:cubicBezTo>
                  <a:cubicBezTo>
                    <a:pt x="1217" y="122"/>
                    <a:pt x="1213" y="133"/>
                    <a:pt x="1210" y="145"/>
                  </a:cubicBezTo>
                  <a:cubicBezTo>
                    <a:pt x="1205" y="165"/>
                    <a:pt x="1199" y="185"/>
                    <a:pt x="1194" y="205"/>
                  </a:cubicBezTo>
                  <a:cubicBezTo>
                    <a:pt x="1194" y="206"/>
                    <a:pt x="1194" y="207"/>
                    <a:pt x="1192" y="208"/>
                  </a:cubicBezTo>
                  <a:cubicBezTo>
                    <a:pt x="1192" y="207"/>
                    <a:pt x="1192" y="206"/>
                    <a:pt x="1191" y="205"/>
                  </a:cubicBezTo>
                  <a:cubicBezTo>
                    <a:pt x="1187" y="189"/>
                    <a:pt x="1182" y="172"/>
                    <a:pt x="1178" y="156"/>
                  </a:cubicBezTo>
                  <a:cubicBezTo>
                    <a:pt x="1174" y="140"/>
                    <a:pt x="1169" y="125"/>
                    <a:pt x="1165" y="110"/>
                  </a:cubicBezTo>
                  <a:cubicBezTo>
                    <a:pt x="1164" y="108"/>
                    <a:pt x="1164" y="107"/>
                    <a:pt x="1162" y="107"/>
                  </a:cubicBezTo>
                  <a:cubicBezTo>
                    <a:pt x="1158" y="107"/>
                    <a:pt x="1153" y="107"/>
                    <a:pt x="1149" y="107"/>
                  </a:cubicBezTo>
                  <a:cubicBezTo>
                    <a:pt x="1146" y="108"/>
                    <a:pt x="1146" y="107"/>
                    <a:pt x="1145" y="111"/>
                  </a:cubicBezTo>
                  <a:cubicBezTo>
                    <a:pt x="1145" y="111"/>
                    <a:pt x="1145" y="111"/>
                    <a:pt x="1145" y="111"/>
                  </a:cubicBezTo>
                  <a:cubicBezTo>
                    <a:pt x="1135" y="143"/>
                    <a:pt x="1126" y="174"/>
                    <a:pt x="1116" y="205"/>
                  </a:cubicBezTo>
                  <a:cubicBezTo>
                    <a:pt x="1116" y="206"/>
                    <a:pt x="1116" y="207"/>
                    <a:pt x="1115" y="208"/>
                  </a:cubicBezTo>
                  <a:cubicBezTo>
                    <a:pt x="1114" y="207"/>
                    <a:pt x="1114" y="206"/>
                    <a:pt x="1114" y="205"/>
                  </a:cubicBezTo>
                  <a:cubicBezTo>
                    <a:pt x="1108" y="183"/>
                    <a:pt x="1102" y="162"/>
                    <a:pt x="1096" y="140"/>
                  </a:cubicBezTo>
                  <a:cubicBezTo>
                    <a:pt x="1093" y="130"/>
                    <a:pt x="1090" y="120"/>
                    <a:pt x="1088" y="110"/>
                  </a:cubicBezTo>
                  <a:cubicBezTo>
                    <a:pt x="1087" y="108"/>
                    <a:pt x="1087" y="107"/>
                    <a:pt x="1085" y="107"/>
                  </a:cubicBezTo>
                  <a:cubicBezTo>
                    <a:pt x="1079" y="108"/>
                    <a:pt x="1073" y="107"/>
                    <a:pt x="1066" y="107"/>
                  </a:cubicBezTo>
                  <a:cubicBezTo>
                    <a:pt x="1066" y="109"/>
                    <a:pt x="1067" y="110"/>
                    <a:pt x="1067" y="111"/>
                  </a:cubicBezTo>
                  <a:close/>
                  <a:moveTo>
                    <a:pt x="1962" y="206"/>
                  </a:moveTo>
                  <a:cubicBezTo>
                    <a:pt x="1949" y="215"/>
                    <a:pt x="1935" y="219"/>
                    <a:pt x="1920" y="218"/>
                  </a:cubicBezTo>
                  <a:cubicBezTo>
                    <a:pt x="1905" y="216"/>
                    <a:pt x="1894" y="209"/>
                    <a:pt x="1888" y="195"/>
                  </a:cubicBezTo>
                  <a:cubicBezTo>
                    <a:pt x="1886" y="189"/>
                    <a:pt x="1886" y="184"/>
                    <a:pt x="1885" y="179"/>
                  </a:cubicBezTo>
                  <a:cubicBezTo>
                    <a:pt x="1885" y="174"/>
                    <a:pt x="1885" y="175"/>
                    <a:pt x="1889" y="175"/>
                  </a:cubicBezTo>
                  <a:cubicBezTo>
                    <a:pt x="1915" y="175"/>
                    <a:pt x="1942" y="175"/>
                    <a:pt x="1968" y="175"/>
                  </a:cubicBezTo>
                  <a:cubicBezTo>
                    <a:pt x="1969" y="175"/>
                    <a:pt x="1969" y="175"/>
                    <a:pt x="1970" y="175"/>
                  </a:cubicBezTo>
                  <a:cubicBezTo>
                    <a:pt x="1973" y="175"/>
                    <a:pt x="1973" y="175"/>
                    <a:pt x="1973" y="172"/>
                  </a:cubicBezTo>
                  <a:cubicBezTo>
                    <a:pt x="1973" y="168"/>
                    <a:pt x="1973" y="164"/>
                    <a:pt x="1973" y="160"/>
                  </a:cubicBezTo>
                  <a:cubicBezTo>
                    <a:pt x="1973" y="153"/>
                    <a:pt x="1972" y="146"/>
                    <a:pt x="1969" y="139"/>
                  </a:cubicBezTo>
                  <a:cubicBezTo>
                    <a:pt x="1964" y="123"/>
                    <a:pt x="1954" y="111"/>
                    <a:pt x="1937" y="106"/>
                  </a:cubicBezTo>
                  <a:cubicBezTo>
                    <a:pt x="1933" y="105"/>
                    <a:pt x="1929" y="105"/>
                    <a:pt x="1925" y="105"/>
                  </a:cubicBezTo>
                  <a:cubicBezTo>
                    <a:pt x="1906" y="104"/>
                    <a:pt x="1890" y="111"/>
                    <a:pt x="1878" y="126"/>
                  </a:cubicBezTo>
                  <a:cubicBezTo>
                    <a:pt x="1870" y="137"/>
                    <a:pt x="1866" y="149"/>
                    <a:pt x="1865" y="163"/>
                  </a:cubicBezTo>
                  <a:cubicBezTo>
                    <a:pt x="1864" y="176"/>
                    <a:pt x="1865" y="189"/>
                    <a:pt x="1870" y="202"/>
                  </a:cubicBezTo>
                  <a:cubicBezTo>
                    <a:pt x="1877" y="219"/>
                    <a:pt x="1889" y="231"/>
                    <a:pt x="1908" y="234"/>
                  </a:cubicBezTo>
                  <a:cubicBezTo>
                    <a:pt x="1920" y="236"/>
                    <a:pt x="1931" y="235"/>
                    <a:pt x="1943" y="233"/>
                  </a:cubicBezTo>
                  <a:cubicBezTo>
                    <a:pt x="1949" y="231"/>
                    <a:pt x="1956" y="229"/>
                    <a:pt x="1962" y="225"/>
                  </a:cubicBezTo>
                  <a:cubicBezTo>
                    <a:pt x="1963" y="224"/>
                    <a:pt x="1964" y="224"/>
                    <a:pt x="1964" y="222"/>
                  </a:cubicBezTo>
                  <a:cubicBezTo>
                    <a:pt x="1964" y="216"/>
                    <a:pt x="1964" y="211"/>
                    <a:pt x="1964" y="205"/>
                  </a:cubicBezTo>
                  <a:cubicBezTo>
                    <a:pt x="1963" y="205"/>
                    <a:pt x="1962" y="206"/>
                    <a:pt x="1962" y="206"/>
                  </a:cubicBezTo>
                  <a:close/>
                  <a:moveTo>
                    <a:pt x="1886" y="158"/>
                  </a:moveTo>
                  <a:cubicBezTo>
                    <a:pt x="1887" y="142"/>
                    <a:pt x="1898" y="126"/>
                    <a:pt x="1913" y="123"/>
                  </a:cubicBezTo>
                  <a:cubicBezTo>
                    <a:pt x="1919" y="121"/>
                    <a:pt x="1926" y="121"/>
                    <a:pt x="1932" y="123"/>
                  </a:cubicBezTo>
                  <a:cubicBezTo>
                    <a:pt x="1939" y="125"/>
                    <a:pt x="1943" y="129"/>
                    <a:pt x="1947" y="135"/>
                  </a:cubicBezTo>
                  <a:cubicBezTo>
                    <a:pt x="1951" y="142"/>
                    <a:pt x="1952" y="150"/>
                    <a:pt x="1952" y="158"/>
                  </a:cubicBezTo>
                  <a:cubicBezTo>
                    <a:pt x="1930" y="158"/>
                    <a:pt x="1908" y="158"/>
                    <a:pt x="1886" y="158"/>
                  </a:cubicBezTo>
                  <a:close/>
                  <a:moveTo>
                    <a:pt x="986" y="106"/>
                  </a:moveTo>
                  <a:cubicBezTo>
                    <a:pt x="966" y="109"/>
                    <a:pt x="951" y="120"/>
                    <a:pt x="943" y="139"/>
                  </a:cubicBezTo>
                  <a:cubicBezTo>
                    <a:pt x="934" y="159"/>
                    <a:pt x="934" y="179"/>
                    <a:pt x="941" y="199"/>
                  </a:cubicBezTo>
                  <a:cubicBezTo>
                    <a:pt x="948" y="216"/>
                    <a:pt x="960" y="228"/>
                    <a:pt x="979" y="233"/>
                  </a:cubicBezTo>
                  <a:cubicBezTo>
                    <a:pt x="988" y="235"/>
                    <a:pt x="997" y="236"/>
                    <a:pt x="1006" y="235"/>
                  </a:cubicBezTo>
                  <a:cubicBezTo>
                    <a:pt x="1030" y="232"/>
                    <a:pt x="1046" y="219"/>
                    <a:pt x="1054" y="197"/>
                  </a:cubicBezTo>
                  <a:cubicBezTo>
                    <a:pt x="1061" y="178"/>
                    <a:pt x="1061" y="159"/>
                    <a:pt x="1054" y="140"/>
                  </a:cubicBezTo>
                  <a:cubicBezTo>
                    <a:pt x="1049" y="125"/>
                    <a:pt x="1039" y="114"/>
                    <a:pt x="1023" y="108"/>
                  </a:cubicBezTo>
                  <a:cubicBezTo>
                    <a:pt x="1016" y="105"/>
                    <a:pt x="1008" y="105"/>
                    <a:pt x="999" y="105"/>
                  </a:cubicBezTo>
                  <a:cubicBezTo>
                    <a:pt x="995" y="105"/>
                    <a:pt x="991" y="105"/>
                    <a:pt x="986" y="106"/>
                  </a:cubicBezTo>
                  <a:close/>
                  <a:moveTo>
                    <a:pt x="961" y="146"/>
                  </a:moveTo>
                  <a:cubicBezTo>
                    <a:pt x="967" y="131"/>
                    <a:pt x="980" y="122"/>
                    <a:pt x="996" y="122"/>
                  </a:cubicBezTo>
                  <a:cubicBezTo>
                    <a:pt x="1001" y="122"/>
                    <a:pt x="1006" y="122"/>
                    <a:pt x="1011" y="123"/>
                  </a:cubicBezTo>
                  <a:cubicBezTo>
                    <a:pt x="1023" y="127"/>
                    <a:pt x="1030" y="134"/>
                    <a:pt x="1035" y="145"/>
                  </a:cubicBezTo>
                  <a:cubicBezTo>
                    <a:pt x="1037" y="150"/>
                    <a:pt x="1038" y="156"/>
                    <a:pt x="1038" y="161"/>
                  </a:cubicBezTo>
                  <a:cubicBezTo>
                    <a:pt x="1039" y="172"/>
                    <a:pt x="1039" y="182"/>
                    <a:pt x="1035" y="193"/>
                  </a:cubicBezTo>
                  <a:cubicBezTo>
                    <a:pt x="1030" y="208"/>
                    <a:pt x="1019" y="217"/>
                    <a:pt x="1002" y="218"/>
                  </a:cubicBezTo>
                  <a:cubicBezTo>
                    <a:pt x="996" y="218"/>
                    <a:pt x="991" y="218"/>
                    <a:pt x="985" y="216"/>
                  </a:cubicBezTo>
                  <a:cubicBezTo>
                    <a:pt x="971" y="212"/>
                    <a:pt x="963" y="202"/>
                    <a:pt x="959" y="189"/>
                  </a:cubicBezTo>
                  <a:cubicBezTo>
                    <a:pt x="959" y="186"/>
                    <a:pt x="958" y="184"/>
                    <a:pt x="958" y="182"/>
                  </a:cubicBezTo>
                  <a:cubicBezTo>
                    <a:pt x="957" y="178"/>
                    <a:pt x="957" y="174"/>
                    <a:pt x="957" y="171"/>
                  </a:cubicBezTo>
                  <a:cubicBezTo>
                    <a:pt x="957" y="162"/>
                    <a:pt x="958" y="154"/>
                    <a:pt x="961" y="146"/>
                  </a:cubicBezTo>
                  <a:close/>
                  <a:moveTo>
                    <a:pt x="690" y="125"/>
                  </a:moveTo>
                  <a:cubicBezTo>
                    <a:pt x="690" y="120"/>
                    <a:pt x="690" y="115"/>
                    <a:pt x="690" y="109"/>
                  </a:cubicBezTo>
                  <a:cubicBezTo>
                    <a:pt x="690" y="108"/>
                    <a:pt x="690" y="107"/>
                    <a:pt x="688" y="107"/>
                  </a:cubicBezTo>
                  <a:cubicBezTo>
                    <a:pt x="683" y="108"/>
                    <a:pt x="678" y="108"/>
                    <a:pt x="672" y="107"/>
                  </a:cubicBezTo>
                  <a:cubicBezTo>
                    <a:pt x="671" y="107"/>
                    <a:pt x="670" y="108"/>
                    <a:pt x="670" y="110"/>
                  </a:cubicBezTo>
                  <a:cubicBezTo>
                    <a:pt x="670" y="110"/>
                    <a:pt x="670" y="111"/>
                    <a:pt x="670" y="112"/>
                  </a:cubicBezTo>
                  <a:cubicBezTo>
                    <a:pt x="670" y="150"/>
                    <a:pt x="670" y="189"/>
                    <a:pt x="670" y="228"/>
                  </a:cubicBezTo>
                  <a:cubicBezTo>
                    <a:pt x="670" y="229"/>
                    <a:pt x="670" y="229"/>
                    <a:pt x="670" y="230"/>
                  </a:cubicBezTo>
                  <a:cubicBezTo>
                    <a:pt x="670" y="232"/>
                    <a:pt x="671" y="232"/>
                    <a:pt x="672" y="232"/>
                  </a:cubicBezTo>
                  <a:cubicBezTo>
                    <a:pt x="677" y="232"/>
                    <a:pt x="681" y="232"/>
                    <a:pt x="686" y="232"/>
                  </a:cubicBezTo>
                  <a:cubicBezTo>
                    <a:pt x="690" y="232"/>
                    <a:pt x="690" y="232"/>
                    <a:pt x="690" y="228"/>
                  </a:cubicBezTo>
                  <a:cubicBezTo>
                    <a:pt x="690" y="206"/>
                    <a:pt x="690" y="185"/>
                    <a:pt x="690" y="163"/>
                  </a:cubicBezTo>
                  <a:cubicBezTo>
                    <a:pt x="690" y="158"/>
                    <a:pt x="691" y="153"/>
                    <a:pt x="692" y="148"/>
                  </a:cubicBezTo>
                  <a:cubicBezTo>
                    <a:pt x="697" y="131"/>
                    <a:pt x="710" y="121"/>
                    <a:pt x="727" y="122"/>
                  </a:cubicBezTo>
                  <a:cubicBezTo>
                    <a:pt x="738" y="122"/>
                    <a:pt x="745" y="127"/>
                    <a:pt x="750" y="137"/>
                  </a:cubicBezTo>
                  <a:cubicBezTo>
                    <a:pt x="752" y="143"/>
                    <a:pt x="753" y="148"/>
                    <a:pt x="753" y="153"/>
                  </a:cubicBezTo>
                  <a:cubicBezTo>
                    <a:pt x="754" y="163"/>
                    <a:pt x="753" y="172"/>
                    <a:pt x="754" y="182"/>
                  </a:cubicBezTo>
                  <a:cubicBezTo>
                    <a:pt x="754" y="198"/>
                    <a:pt x="754" y="214"/>
                    <a:pt x="754" y="230"/>
                  </a:cubicBezTo>
                  <a:cubicBezTo>
                    <a:pt x="754" y="232"/>
                    <a:pt x="754" y="232"/>
                    <a:pt x="756" y="232"/>
                  </a:cubicBezTo>
                  <a:cubicBezTo>
                    <a:pt x="761" y="232"/>
                    <a:pt x="766" y="232"/>
                    <a:pt x="771" y="232"/>
                  </a:cubicBezTo>
                  <a:cubicBezTo>
                    <a:pt x="774" y="232"/>
                    <a:pt x="774" y="232"/>
                    <a:pt x="774" y="230"/>
                  </a:cubicBezTo>
                  <a:cubicBezTo>
                    <a:pt x="774" y="229"/>
                    <a:pt x="774" y="228"/>
                    <a:pt x="774" y="228"/>
                  </a:cubicBezTo>
                  <a:cubicBezTo>
                    <a:pt x="774" y="205"/>
                    <a:pt x="774" y="182"/>
                    <a:pt x="774" y="159"/>
                  </a:cubicBezTo>
                  <a:cubicBezTo>
                    <a:pt x="774" y="155"/>
                    <a:pt x="774" y="150"/>
                    <a:pt x="773" y="146"/>
                  </a:cubicBezTo>
                  <a:cubicBezTo>
                    <a:pt x="772" y="139"/>
                    <a:pt x="771" y="132"/>
                    <a:pt x="767" y="125"/>
                  </a:cubicBezTo>
                  <a:cubicBezTo>
                    <a:pt x="763" y="116"/>
                    <a:pt x="756" y="109"/>
                    <a:pt x="746" y="106"/>
                  </a:cubicBezTo>
                  <a:cubicBezTo>
                    <a:pt x="738" y="104"/>
                    <a:pt x="731" y="104"/>
                    <a:pt x="723" y="105"/>
                  </a:cubicBezTo>
                  <a:cubicBezTo>
                    <a:pt x="710" y="107"/>
                    <a:pt x="700" y="114"/>
                    <a:pt x="693" y="125"/>
                  </a:cubicBezTo>
                  <a:cubicBezTo>
                    <a:pt x="692" y="126"/>
                    <a:pt x="692" y="127"/>
                    <a:pt x="690" y="128"/>
                  </a:cubicBezTo>
                  <a:cubicBezTo>
                    <a:pt x="690" y="127"/>
                    <a:pt x="690" y="126"/>
                    <a:pt x="690" y="125"/>
                  </a:cubicBezTo>
                  <a:close/>
                  <a:moveTo>
                    <a:pt x="1744" y="213"/>
                  </a:moveTo>
                  <a:cubicBezTo>
                    <a:pt x="1744" y="219"/>
                    <a:pt x="1744" y="224"/>
                    <a:pt x="1744" y="230"/>
                  </a:cubicBezTo>
                  <a:cubicBezTo>
                    <a:pt x="1744" y="232"/>
                    <a:pt x="1744" y="232"/>
                    <a:pt x="1746" y="232"/>
                  </a:cubicBezTo>
                  <a:cubicBezTo>
                    <a:pt x="1751" y="232"/>
                    <a:pt x="1755" y="232"/>
                    <a:pt x="1760" y="232"/>
                  </a:cubicBezTo>
                  <a:cubicBezTo>
                    <a:pt x="1764" y="232"/>
                    <a:pt x="1764" y="233"/>
                    <a:pt x="1764" y="229"/>
                  </a:cubicBezTo>
                  <a:cubicBezTo>
                    <a:pt x="1764" y="189"/>
                    <a:pt x="1764" y="150"/>
                    <a:pt x="1764" y="111"/>
                  </a:cubicBezTo>
                  <a:cubicBezTo>
                    <a:pt x="1764" y="111"/>
                    <a:pt x="1764" y="110"/>
                    <a:pt x="1764" y="109"/>
                  </a:cubicBezTo>
                  <a:cubicBezTo>
                    <a:pt x="1764" y="108"/>
                    <a:pt x="1763" y="107"/>
                    <a:pt x="1762" y="107"/>
                  </a:cubicBezTo>
                  <a:cubicBezTo>
                    <a:pt x="1757" y="108"/>
                    <a:pt x="1752" y="107"/>
                    <a:pt x="1747" y="107"/>
                  </a:cubicBezTo>
                  <a:cubicBezTo>
                    <a:pt x="1743" y="108"/>
                    <a:pt x="1744" y="107"/>
                    <a:pt x="1744" y="111"/>
                  </a:cubicBezTo>
                  <a:cubicBezTo>
                    <a:pt x="1744" y="134"/>
                    <a:pt x="1744" y="156"/>
                    <a:pt x="1744" y="179"/>
                  </a:cubicBezTo>
                  <a:cubicBezTo>
                    <a:pt x="1744" y="184"/>
                    <a:pt x="1743" y="188"/>
                    <a:pt x="1742" y="192"/>
                  </a:cubicBezTo>
                  <a:cubicBezTo>
                    <a:pt x="1739" y="205"/>
                    <a:pt x="1729" y="218"/>
                    <a:pt x="1712" y="218"/>
                  </a:cubicBezTo>
                  <a:cubicBezTo>
                    <a:pt x="1697" y="218"/>
                    <a:pt x="1687" y="212"/>
                    <a:pt x="1683" y="198"/>
                  </a:cubicBezTo>
                  <a:cubicBezTo>
                    <a:pt x="1681" y="191"/>
                    <a:pt x="1680" y="185"/>
                    <a:pt x="1680" y="179"/>
                  </a:cubicBezTo>
                  <a:cubicBezTo>
                    <a:pt x="1680" y="156"/>
                    <a:pt x="1680" y="134"/>
                    <a:pt x="1680" y="112"/>
                  </a:cubicBezTo>
                  <a:cubicBezTo>
                    <a:pt x="1680" y="111"/>
                    <a:pt x="1680" y="110"/>
                    <a:pt x="1680" y="109"/>
                  </a:cubicBezTo>
                  <a:cubicBezTo>
                    <a:pt x="1681" y="108"/>
                    <a:pt x="1680" y="107"/>
                    <a:pt x="1678" y="107"/>
                  </a:cubicBezTo>
                  <a:cubicBezTo>
                    <a:pt x="1673" y="108"/>
                    <a:pt x="1668" y="107"/>
                    <a:pt x="1663" y="107"/>
                  </a:cubicBezTo>
                  <a:cubicBezTo>
                    <a:pt x="1660" y="107"/>
                    <a:pt x="1660" y="107"/>
                    <a:pt x="1660" y="110"/>
                  </a:cubicBezTo>
                  <a:cubicBezTo>
                    <a:pt x="1660" y="135"/>
                    <a:pt x="1660" y="160"/>
                    <a:pt x="1660" y="184"/>
                  </a:cubicBezTo>
                  <a:cubicBezTo>
                    <a:pt x="1661" y="193"/>
                    <a:pt x="1662" y="202"/>
                    <a:pt x="1665" y="211"/>
                  </a:cubicBezTo>
                  <a:cubicBezTo>
                    <a:pt x="1670" y="223"/>
                    <a:pt x="1678" y="231"/>
                    <a:pt x="1691" y="234"/>
                  </a:cubicBezTo>
                  <a:cubicBezTo>
                    <a:pt x="1696" y="235"/>
                    <a:pt x="1702" y="235"/>
                    <a:pt x="1707" y="235"/>
                  </a:cubicBezTo>
                  <a:cubicBezTo>
                    <a:pt x="1722" y="235"/>
                    <a:pt x="1734" y="228"/>
                    <a:pt x="1742" y="216"/>
                  </a:cubicBezTo>
                  <a:cubicBezTo>
                    <a:pt x="1742" y="215"/>
                    <a:pt x="1743" y="214"/>
                    <a:pt x="1743" y="213"/>
                  </a:cubicBezTo>
                  <a:cubicBezTo>
                    <a:pt x="1743" y="213"/>
                    <a:pt x="1744" y="213"/>
                    <a:pt x="1744" y="213"/>
                  </a:cubicBezTo>
                  <a:close/>
                  <a:moveTo>
                    <a:pt x="1612" y="129"/>
                  </a:moveTo>
                  <a:cubicBezTo>
                    <a:pt x="1589" y="160"/>
                    <a:pt x="1566" y="192"/>
                    <a:pt x="1543" y="223"/>
                  </a:cubicBezTo>
                  <a:cubicBezTo>
                    <a:pt x="1542" y="225"/>
                    <a:pt x="1541" y="226"/>
                    <a:pt x="1541" y="228"/>
                  </a:cubicBezTo>
                  <a:cubicBezTo>
                    <a:pt x="1541" y="233"/>
                    <a:pt x="1541" y="232"/>
                    <a:pt x="1545" y="232"/>
                  </a:cubicBezTo>
                  <a:cubicBezTo>
                    <a:pt x="1577" y="232"/>
                    <a:pt x="1608" y="232"/>
                    <a:pt x="1640" y="232"/>
                  </a:cubicBezTo>
                  <a:cubicBezTo>
                    <a:pt x="1640" y="232"/>
                    <a:pt x="1641" y="232"/>
                    <a:pt x="1642" y="232"/>
                  </a:cubicBezTo>
                  <a:cubicBezTo>
                    <a:pt x="1643" y="232"/>
                    <a:pt x="1644" y="232"/>
                    <a:pt x="1644" y="230"/>
                  </a:cubicBezTo>
                  <a:cubicBezTo>
                    <a:pt x="1644" y="226"/>
                    <a:pt x="1644" y="222"/>
                    <a:pt x="1644" y="219"/>
                  </a:cubicBezTo>
                  <a:cubicBezTo>
                    <a:pt x="1644" y="215"/>
                    <a:pt x="1644" y="215"/>
                    <a:pt x="1640" y="215"/>
                  </a:cubicBezTo>
                  <a:cubicBezTo>
                    <a:pt x="1618" y="215"/>
                    <a:pt x="1596" y="215"/>
                    <a:pt x="1575" y="215"/>
                  </a:cubicBezTo>
                  <a:cubicBezTo>
                    <a:pt x="1573" y="215"/>
                    <a:pt x="1572" y="215"/>
                    <a:pt x="1571" y="215"/>
                  </a:cubicBezTo>
                  <a:cubicBezTo>
                    <a:pt x="1571" y="214"/>
                    <a:pt x="1572" y="213"/>
                    <a:pt x="1573" y="212"/>
                  </a:cubicBezTo>
                  <a:cubicBezTo>
                    <a:pt x="1596" y="180"/>
                    <a:pt x="1619" y="148"/>
                    <a:pt x="1642" y="116"/>
                  </a:cubicBezTo>
                  <a:cubicBezTo>
                    <a:pt x="1643" y="115"/>
                    <a:pt x="1644" y="113"/>
                    <a:pt x="1644" y="111"/>
                  </a:cubicBezTo>
                  <a:cubicBezTo>
                    <a:pt x="1644" y="107"/>
                    <a:pt x="1645" y="107"/>
                    <a:pt x="1641" y="107"/>
                  </a:cubicBezTo>
                  <a:cubicBezTo>
                    <a:pt x="1611" y="107"/>
                    <a:pt x="1581" y="107"/>
                    <a:pt x="1552" y="107"/>
                  </a:cubicBezTo>
                  <a:cubicBezTo>
                    <a:pt x="1551" y="107"/>
                    <a:pt x="1551" y="108"/>
                    <a:pt x="1550" y="107"/>
                  </a:cubicBezTo>
                  <a:cubicBezTo>
                    <a:pt x="1549" y="107"/>
                    <a:pt x="1548" y="108"/>
                    <a:pt x="1548" y="109"/>
                  </a:cubicBezTo>
                  <a:cubicBezTo>
                    <a:pt x="1548" y="114"/>
                    <a:pt x="1548" y="118"/>
                    <a:pt x="1548" y="122"/>
                  </a:cubicBezTo>
                  <a:cubicBezTo>
                    <a:pt x="1548" y="125"/>
                    <a:pt x="1548" y="125"/>
                    <a:pt x="1551" y="125"/>
                  </a:cubicBezTo>
                  <a:cubicBezTo>
                    <a:pt x="1551" y="125"/>
                    <a:pt x="1552" y="125"/>
                    <a:pt x="1553" y="125"/>
                  </a:cubicBezTo>
                  <a:cubicBezTo>
                    <a:pt x="1572" y="125"/>
                    <a:pt x="1591" y="125"/>
                    <a:pt x="1611" y="125"/>
                  </a:cubicBezTo>
                  <a:cubicBezTo>
                    <a:pt x="1612" y="125"/>
                    <a:pt x="1613" y="124"/>
                    <a:pt x="1614" y="125"/>
                  </a:cubicBezTo>
                  <a:cubicBezTo>
                    <a:pt x="1614" y="126"/>
                    <a:pt x="1613" y="128"/>
                    <a:pt x="1612" y="129"/>
                  </a:cubicBezTo>
                  <a:close/>
                  <a:moveTo>
                    <a:pt x="1319" y="114"/>
                  </a:moveTo>
                  <a:cubicBezTo>
                    <a:pt x="1319" y="110"/>
                    <a:pt x="1319" y="110"/>
                    <a:pt x="1316" y="109"/>
                  </a:cubicBezTo>
                  <a:cubicBezTo>
                    <a:pt x="1306" y="105"/>
                    <a:pt x="1295" y="104"/>
                    <a:pt x="1284" y="105"/>
                  </a:cubicBezTo>
                  <a:cubicBezTo>
                    <a:pt x="1274" y="106"/>
                    <a:pt x="1266" y="110"/>
                    <a:pt x="1258" y="117"/>
                  </a:cubicBezTo>
                  <a:cubicBezTo>
                    <a:pt x="1244" y="130"/>
                    <a:pt x="1244" y="157"/>
                    <a:pt x="1262" y="169"/>
                  </a:cubicBezTo>
                  <a:cubicBezTo>
                    <a:pt x="1267" y="172"/>
                    <a:pt x="1272" y="175"/>
                    <a:pt x="1278" y="177"/>
                  </a:cubicBezTo>
                  <a:cubicBezTo>
                    <a:pt x="1284" y="180"/>
                    <a:pt x="1291" y="183"/>
                    <a:pt x="1297" y="187"/>
                  </a:cubicBezTo>
                  <a:cubicBezTo>
                    <a:pt x="1303" y="191"/>
                    <a:pt x="1305" y="197"/>
                    <a:pt x="1304" y="204"/>
                  </a:cubicBezTo>
                  <a:cubicBezTo>
                    <a:pt x="1303" y="211"/>
                    <a:pt x="1299" y="214"/>
                    <a:pt x="1293" y="216"/>
                  </a:cubicBezTo>
                  <a:cubicBezTo>
                    <a:pt x="1292" y="217"/>
                    <a:pt x="1291" y="217"/>
                    <a:pt x="1290" y="217"/>
                  </a:cubicBezTo>
                  <a:cubicBezTo>
                    <a:pt x="1276" y="220"/>
                    <a:pt x="1263" y="217"/>
                    <a:pt x="1251" y="209"/>
                  </a:cubicBezTo>
                  <a:cubicBezTo>
                    <a:pt x="1250" y="208"/>
                    <a:pt x="1250" y="207"/>
                    <a:pt x="1248" y="207"/>
                  </a:cubicBezTo>
                  <a:cubicBezTo>
                    <a:pt x="1248" y="212"/>
                    <a:pt x="1248" y="216"/>
                    <a:pt x="1248" y="221"/>
                  </a:cubicBezTo>
                  <a:cubicBezTo>
                    <a:pt x="1248" y="223"/>
                    <a:pt x="1247" y="226"/>
                    <a:pt x="1248" y="228"/>
                  </a:cubicBezTo>
                  <a:cubicBezTo>
                    <a:pt x="1250" y="229"/>
                    <a:pt x="1252" y="230"/>
                    <a:pt x="1255" y="231"/>
                  </a:cubicBezTo>
                  <a:cubicBezTo>
                    <a:pt x="1266" y="235"/>
                    <a:pt x="1279" y="236"/>
                    <a:pt x="1291" y="234"/>
                  </a:cubicBezTo>
                  <a:cubicBezTo>
                    <a:pt x="1298" y="233"/>
                    <a:pt x="1304" y="231"/>
                    <a:pt x="1310" y="227"/>
                  </a:cubicBezTo>
                  <a:cubicBezTo>
                    <a:pt x="1329" y="214"/>
                    <a:pt x="1330" y="184"/>
                    <a:pt x="1310" y="172"/>
                  </a:cubicBezTo>
                  <a:cubicBezTo>
                    <a:pt x="1308" y="170"/>
                    <a:pt x="1306" y="169"/>
                    <a:pt x="1304" y="168"/>
                  </a:cubicBezTo>
                  <a:cubicBezTo>
                    <a:pt x="1300" y="166"/>
                    <a:pt x="1296" y="164"/>
                    <a:pt x="1291" y="162"/>
                  </a:cubicBezTo>
                  <a:cubicBezTo>
                    <a:pt x="1286" y="159"/>
                    <a:pt x="1281" y="157"/>
                    <a:pt x="1276" y="154"/>
                  </a:cubicBezTo>
                  <a:cubicBezTo>
                    <a:pt x="1270" y="150"/>
                    <a:pt x="1268" y="144"/>
                    <a:pt x="1269" y="137"/>
                  </a:cubicBezTo>
                  <a:cubicBezTo>
                    <a:pt x="1269" y="131"/>
                    <a:pt x="1273" y="127"/>
                    <a:pt x="1279" y="124"/>
                  </a:cubicBezTo>
                  <a:cubicBezTo>
                    <a:pt x="1281" y="123"/>
                    <a:pt x="1282" y="123"/>
                    <a:pt x="1284" y="122"/>
                  </a:cubicBezTo>
                  <a:cubicBezTo>
                    <a:pt x="1295" y="120"/>
                    <a:pt x="1306" y="123"/>
                    <a:pt x="1316" y="128"/>
                  </a:cubicBezTo>
                  <a:cubicBezTo>
                    <a:pt x="1317" y="129"/>
                    <a:pt x="1317" y="130"/>
                    <a:pt x="1319" y="130"/>
                  </a:cubicBezTo>
                  <a:cubicBezTo>
                    <a:pt x="1319" y="124"/>
                    <a:pt x="1319" y="119"/>
                    <a:pt x="1319" y="114"/>
                  </a:cubicBezTo>
                  <a:close/>
                  <a:moveTo>
                    <a:pt x="1816" y="130"/>
                  </a:moveTo>
                  <a:cubicBezTo>
                    <a:pt x="1816" y="123"/>
                    <a:pt x="1816" y="116"/>
                    <a:pt x="1816" y="110"/>
                  </a:cubicBezTo>
                  <a:cubicBezTo>
                    <a:pt x="1816" y="108"/>
                    <a:pt x="1816" y="107"/>
                    <a:pt x="1814" y="107"/>
                  </a:cubicBezTo>
                  <a:cubicBezTo>
                    <a:pt x="1809" y="107"/>
                    <a:pt x="1804" y="107"/>
                    <a:pt x="1800" y="107"/>
                  </a:cubicBezTo>
                  <a:cubicBezTo>
                    <a:pt x="1796" y="108"/>
                    <a:pt x="1796" y="107"/>
                    <a:pt x="1796" y="111"/>
                  </a:cubicBezTo>
                  <a:cubicBezTo>
                    <a:pt x="1796" y="150"/>
                    <a:pt x="1796" y="189"/>
                    <a:pt x="1796" y="228"/>
                  </a:cubicBezTo>
                  <a:cubicBezTo>
                    <a:pt x="1796" y="229"/>
                    <a:pt x="1796" y="230"/>
                    <a:pt x="1796" y="230"/>
                  </a:cubicBezTo>
                  <a:cubicBezTo>
                    <a:pt x="1796" y="232"/>
                    <a:pt x="1797" y="232"/>
                    <a:pt x="1798" y="232"/>
                  </a:cubicBezTo>
                  <a:cubicBezTo>
                    <a:pt x="1803" y="232"/>
                    <a:pt x="1809" y="232"/>
                    <a:pt x="1815" y="232"/>
                  </a:cubicBezTo>
                  <a:cubicBezTo>
                    <a:pt x="1816" y="232"/>
                    <a:pt x="1816" y="232"/>
                    <a:pt x="1816" y="230"/>
                  </a:cubicBezTo>
                  <a:cubicBezTo>
                    <a:pt x="1816" y="230"/>
                    <a:pt x="1816" y="229"/>
                    <a:pt x="1816" y="228"/>
                  </a:cubicBezTo>
                  <a:cubicBezTo>
                    <a:pt x="1816" y="208"/>
                    <a:pt x="1816" y="189"/>
                    <a:pt x="1816" y="169"/>
                  </a:cubicBezTo>
                  <a:cubicBezTo>
                    <a:pt x="1816" y="165"/>
                    <a:pt x="1817" y="160"/>
                    <a:pt x="1817" y="156"/>
                  </a:cubicBezTo>
                  <a:cubicBezTo>
                    <a:pt x="1819" y="148"/>
                    <a:pt x="1821" y="140"/>
                    <a:pt x="1826" y="134"/>
                  </a:cubicBezTo>
                  <a:cubicBezTo>
                    <a:pt x="1835" y="122"/>
                    <a:pt x="1849" y="122"/>
                    <a:pt x="1859" y="127"/>
                  </a:cubicBezTo>
                  <a:cubicBezTo>
                    <a:pt x="1860" y="127"/>
                    <a:pt x="1860" y="128"/>
                    <a:pt x="1861" y="127"/>
                  </a:cubicBezTo>
                  <a:cubicBezTo>
                    <a:pt x="1861" y="121"/>
                    <a:pt x="1861" y="115"/>
                    <a:pt x="1861" y="109"/>
                  </a:cubicBezTo>
                  <a:cubicBezTo>
                    <a:pt x="1861" y="107"/>
                    <a:pt x="1860" y="107"/>
                    <a:pt x="1859" y="106"/>
                  </a:cubicBezTo>
                  <a:cubicBezTo>
                    <a:pt x="1848" y="104"/>
                    <a:pt x="1838" y="105"/>
                    <a:pt x="1830" y="113"/>
                  </a:cubicBezTo>
                  <a:cubicBezTo>
                    <a:pt x="1825" y="117"/>
                    <a:pt x="1821" y="122"/>
                    <a:pt x="1818" y="128"/>
                  </a:cubicBezTo>
                  <a:cubicBezTo>
                    <a:pt x="1818" y="130"/>
                    <a:pt x="1818" y="131"/>
                    <a:pt x="1816" y="132"/>
                  </a:cubicBezTo>
                  <a:cubicBezTo>
                    <a:pt x="1816" y="131"/>
                    <a:pt x="1816" y="130"/>
                    <a:pt x="1816" y="130"/>
                  </a:cubicBezTo>
                  <a:close/>
                  <a:moveTo>
                    <a:pt x="620" y="229"/>
                  </a:moveTo>
                  <a:cubicBezTo>
                    <a:pt x="620" y="232"/>
                    <a:pt x="620" y="232"/>
                    <a:pt x="623" y="232"/>
                  </a:cubicBezTo>
                  <a:cubicBezTo>
                    <a:pt x="628" y="232"/>
                    <a:pt x="632" y="232"/>
                    <a:pt x="637" y="232"/>
                  </a:cubicBezTo>
                  <a:cubicBezTo>
                    <a:pt x="641" y="232"/>
                    <a:pt x="640" y="232"/>
                    <a:pt x="640" y="228"/>
                  </a:cubicBezTo>
                  <a:cubicBezTo>
                    <a:pt x="640" y="189"/>
                    <a:pt x="640" y="150"/>
                    <a:pt x="640" y="111"/>
                  </a:cubicBezTo>
                  <a:cubicBezTo>
                    <a:pt x="640" y="111"/>
                    <a:pt x="640" y="110"/>
                    <a:pt x="640" y="109"/>
                  </a:cubicBezTo>
                  <a:cubicBezTo>
                    <a:pt x="640" y="108"/>
                    <a:pt x="640" y="107"/>
                    <a:pt x="639" y="107"/>
                  </a:cubicBezTo>
                  <a:cubicBezTo>
                    <a:pt x="633" y="108"/>
                    <a:pt x="628" y="108"/>
                    <a:pt x="622" y="107"/>
                  </a:cubicBezTo>
                  <a:cubicBezTo>
                    <a:pt x="621" y="107"/>
                    <a:pt x="620" y="108"/>
                    <a:pt x="620" y="109"/>
                  </a:cubicBezTo>
                  <a:cubicBezTo>
                    <a:pt x="620" y="110"/>
                    <a:pt x="620" y="111"/>
                    <a:pt x="620" y="111"/>
                  </a:cubicBezTo>
                  <a:cubicBezTo>
                    <a:pt x="620" y="131"/>
                    <a:pt x="620" y="150"/>
                    <a:pt x="620" y="170"/>
                  </a:cubicBezTo>
                  <a:cubicBezTo>
                    <a:pt x="620" y="190"/>
                    <a:pt x="620" y="209"/>
                    <a:pt x="620" y="229"/>
                  </a:cubicBezTo>
                  <a:close/>
                  <a:moveTo>
                    <a:pt x="643" y="67"/>
                  </a:moveTo>
                  <a:cubicBezTo>
                    <a:pt x="643" y="60"/>
                    <a:pt x="638" y="54"/>
                    <a:pt x="630" y="54"/>
                  </a:cubicBezTo>
                  <a:cubicBezTo>
                    <a:pt x="623" y="54"/>
                    <a:pt x="617" y="59"/>
                    <a:pt x="617" y="67"/>
                  </a:cubicBezTo>
                  <a:cubicBezTo>
                    <a:pt x="617" y="74"/>
                    <a:pt x="622" y="80"/>
                    <a:pt x="630" y="80"/>
                  </a:cubicBezTo>
                  <a:cubicBezTo>
                    <a:pt x="637" y="80"/>
                    <a:pt x="643" y="74"/>
                    <a:pt x="643" y="67"/>
                  </a:cubicBez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32654"/>
              <a:endParaRPr lang="en-US">
                <a:solidFill>
                  <a:prstClr val="black"/>
                </a:solidFill>
              </a:endParaRPr>
            </a:p>
          </p:txBody>
        </p:sp>
        <p:sp>
          <p:nvSpPr>
            <p:cNvPr id="95" name="Freeform 10"/>
            <p:cNvSpPr>
              <a:spLocks noChangeAspect="1" noEditPoints="1"/>
            </p:cNvSpPr>
            <p:nvPr/>
          </p:nvSpPr>
          <p:spPr bwMode="auto">
            <a:xfrm>
              <a:off x="9186682" y="3233424"/>
              <a:ext cx="682824" cy="682824"/>
            </a:xfrm>
            <a:custGeom>
              <a:avLst/>
              <a:gdLst>
                <a:gd name="T0" fmla="*/ 306 w 865"/>
                <a:gd name="T1" fmla="*/ 521 h 864"/>
                <a:gd name="T2" fmla="*/ 244 w 865"/>
                <a:gd name="T3" fmla="*/ 569 h 864"/>
                <a:gd name="T4" fmla="*/ 91 w 865"/>
                <a:gd name="T5" fmla="*/ 688 h 864"/>
                <a:gd name="T6" fmla="*/ 83 w 865"/>
                <a:gd name="T7" fmla="*/ 689 h 864"/>
                <a:gd name="T8" fmla="*/ 4 w 865"/>
                <a:gd name="T9" fmla="*/ 650 h 864"/>
                <a:gd name="T10" fmla="*/ 0 w 865"/>
                <a:gd name="T11" fmla="*/ 643 h 864"/>
                <a:gd name="T12" fmla="*/ 0 w 865"/>
                <a:gd name="T13" fmla="*/ 220 h 864"/>
                <a:gd name="T14" fmla="*/ 4 w 865"/>
                <a:gd name="T15" fmla="*/ 213 h 864"/>
                <a:gd name="T16" fmla="*/ 83 w 865"/>
                <a:gd name="T17" fmla="*/ 174 h 864"/>
                <a:gd name="T18" fmla="*/ 91 w 865"/>
                <a:gd name="T19" fmla="*/ 175 h 864"/>
                <a:gd name="T20" fmla="*/ 302 w 865"/>
                <a:gd name="T21" fmla="*/ 340 h 864"/>
                <a:gd name="T22" fmla="*/ 307 w 865"/>
                <a:gd name="T23" fmla="*/ 343 h 864"/>
                <a:gd name="T24" fmla="*/ 310 w 865"/>
                <a:gd name="T25" fmla="*/ 338 h 864"/>
                <a:gd name="T26" fmla="*/ 645 w 865"/>
                <a:gd name="T27" fmla="*/ 3 h 864"/>
                <a:gd name="T28" fmla="*/ 654 w 865"/>
                <a:gd name="T29" fmla="*/ 1 h 864"/>
                <a:gd name="T30" fmla="*/ 861 w 865"/>
                <a:gd name="T31" fmla="*/ 84 h 864"/>
                <a:gd name="T32" fmla="*/ 865 w 865"/>
                <a:gd name="T33" fmla="*/ 90 h 864"/>
                <a:gd name="T34" fmla="*/ 865 w 865"/>
                <a:gd name="T35" fmla="*/ 773 h 864"/>
                <a:gd name="T36" fmla="*/ 861 w 865"/>
                <a:gd name="T37" fmla="*/ 779 h 864"/>
                <a:gd name="T38" fmla="*/ 654 w 865"/>
                <a:gd name="T39" fmla="*/ 862 h 864"/>
                <a:gd name="T40" fmla="*/ 645 w 865"/>
                <a:gd name="T41" fmla="*/ 860 h 864"/>
                <a:gd name="T42" fmla="*/ 310 w 865"/>
                <a:gd name="T43" fmla="*/ 525 h 864"/>
                <a:gd name="T44" fmla="*/ 306 w 865"/>
                <a:gd name="T45" fmla="*/ 521 h 864"/>
                <a:gd name="T46" fmla="*/ 649 w 865"/>
                <a:gd name="T47" fmla="*/ 609 h 864"/>
                <a:gd name="T48" fmla="*/ 649 w 865"/>
                <a:gd name="T49" fmla="*/ 254 h 864"/>
                <a:gd name="T50" fmla="*/ 421 w 865"/>
                <a:gd name="T51" fmla="*/ 432 h 864"/>
                <a:gd name="T52" fmla="*/ 649 w 865"/>
                <a:gd name="T53" fmla="*/ 609 h 864"/>
                <a:gd name="T54" fmla="*/ 87 w 865"/>
                <a:gd name="T55" fmla="*/ 559 h 864"/>
                <a:gd name="T56" fmla="*/ 214 w 865"/>
                <a:gd name="T57" fmla="*/ 431 h 864"/>
                <a:gd name="T58" fmla="*/ 87 w 865"/>
                <a:gd name="T59" fmla="*/ 304 h 864"/>
                <a:gd name="T60" fmla="*/ 87 w 865"/>
                <a:gd name="T61" fmla="*/ 559 h 8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65" h="864">
                  <a:moveTo>
                    <a:pt x="306" y="521"/>
                  </a:moveTo>
                  <a:cubicBezTo>
                    <a:pt x="285" y="537"/>
                    <a:pt x="264" y="553"/>
                    <a:pt x="244" y="569"/>
                  </a:cubicBezTo>
                  <a:cubicBezTo>
                    <a:pt x="193" y="609"/>
                    <a:pt x="142" y="649"/>
                    <a:pt x="91" y="688"/>
                  </a:cubicBezTo>
                  <a:cubicBezTo>
                    <a:pt x="88" y="690"/>
                    <a:pt x="86" y="691"/>
                    <a:pt x="83" y="689"/>
                  </a:cubicBezTo>
                  <a:cubicBezTo>
                    <a:pt x="57" y="676"/>
                    <a:pt x="30" y="663"/>
                    <a:pt x="4" y="650"/>
                  </a:cubicBezTo>
                  <a:cubicBezTo>
                    <a:pt x="1" y="648"/>
                    <a:pt x="0" y="647"/>
                    <a:pt x="0" y="643"/>
                  </a:cubicBezTo>
                  <a:cubicBezTo>
                    <a:pt x="0" y="502"/>
                    <a:pt x="0" y="361"/>
                    <a:pt x="0" y="220"/>
                  </a:cubicBezTo>
                  <a:cubicBezTo>
                    <a:pt x="0" y="217"/>
                    <a:pt x="1" y="215"/>
                    <a:pt x="4" y="213"/>
                  </a:cubicBezTo>
                  <a:cubicBezTo>
                    <a:pt x="30" y="200"/>
                    <a:pt x="57" y="187"/>
                    <a:pt x="83" y="174"/>
                  </a:cubicBezTo>
                  <a:cubicBezTo>
                    <a:pt x="86" y="172"/>
                    <a:pt x="88" y="173"/>
                    <a:pt x="91" y="175"/>
                  </a:cubicBezTo>
                  <a:cubicBezTo>
                    <a:pt x="161" y="230"/>
                    <a:pt x="232" y="285"/>
                    <a:pt x="302" y="340"/>
                  </a:cubicBezTo>
                  <a:cubicBezTo>
                    <a:pt x="303" y="340"/>
                    <a:pt x="304" y="341"/>
                    <a:pt x="307" y="343"/>
                  </a:cubicBezTo>
                  <a:cubicBezTo>
                    <a:pt x="308" y="341"/>
                    <a:pt x="309" y="339"/>
                    <a:pt x="310" y="338"/>
                  </a:cubicBezTo>
                  <a:cubicBezTo>
                    <a:pt x="422" y="226"/>
                    <a:pt x="533" y="115"/>
                    <a:pt x="645" y="3"/>
                  </a:cubicBezTo>
                  <a:cubicBezTo>
                    <a:pt x="648" y="0"/>
                    <a:pt x="650" y="0"/>
                    <a:pt x="654" y="1"/>
                  </a:cubicBezTo>
                  <a:cubicBezTo>
                    <a:pt x="723" y="29"/>
                    <a:pt x="792" y="56"/>
                    <a:pt x="861" y="84"/>
                  </a:cubicBezTo>
                  <a:cubicBezTo>
                    <a:pt x="864" y="85"/>
                    <a:pt x="865" y="87"/>
                    <a:pt x="865" y="90"/>
                  </a:cubicBezTo>
                  <a:cubicBezTo>
                    <a:pt x="865" y="318"/>
                    <a:pt x="865" y="545"/>
                    <a:pt x="865" y="773"/>
                  </a:cubicBezTo>
                  <a:cubicBezTo>
                    <a:pt x="865" y="776"/>
                    <a:pt x="864" y="778"/>
                    <a:pt x="861" y="779"/>
                  </a:cubicBezTo>
                  <a:cubicBezTo>
                    <a:pt x="792" y="807"/>
                    <a:pt x="723" y="834"/>
                    <a:pt x="654" y="862"/>
                  </a:cubicBezTo>
                  <a:cubicBezTo>
                    <a:pt x="650" y="864"/>
                    <a:pt x="648" y="863"/>
                    <a:pt x="645" y="860"/>
                  </a:cubicBezTo>
                  <a:cubicBezTo>
                    <a:pt x="533" y="749"/>
                    <a:pt x="422" y="637"/>
                    <a:pt x="310" y="525"/>
                  </a:cubicBezTo>
                  <a:cubicBezTo>
                    <a:pt x="309" y="524"/>
                    <a:pt x="307" y="522"/>
                    <a:pt x="306" y="521"/>
                  </a:cubicBezTo>
                  <a:close/>
                  <a:moveTo>
                    <a:pt x="649" y="609"/>
                  </a:moveTo>
                  <a:cubicBezTo>
                    <a:pt x="649" y="490"/>
                    <a:pt x="649" y="373"/>
                    <a:pt x="649" y="254"/>
                  </a:cubicBezTo>
                  <a:cubicBezTo>
                    <a:pt x="572" y="314"/>
                    <a:pt x="497" y="372"/>
                    <a:pt x="421" y="432"/>
                  </a:cubicBezTo>
                  <a:cubicBezTo>
                    <a:pt x="497" y="491"/>
                    <a:pt x="572" y="549"/>
                    <a:pt x="649" y="609"/>
                  </a:cubicBezTo>
                  <a:close/>
                  <a:moveTo>
                    <a:pt x="87" y="559"/>
                  </a:moveTo>
                  <a:cubicBezTo>
                    <a:pt x="130" y="516"/>
                    <a:pt x="172" y="474"/>
                    <a:pt x="214" y="431"/>
                  </a:cubicBezTo>
                  <a:cubicBezTo>
                    <a:pt x="173" y="390"/>
                    <a:pt x="130" y="347"/>
                    <a:pt x="87" y="304"/>
                  </a:cubicBezTo>
                  <a:cubicBezTo>
                    <a:pt x="87" y="389"/>
                    <a:pt x="87" y="474"/>
                    <a:pt x="87" y="559"/>
                  </a:cubicBezTo>
                  <a:close/>
                </a:path>
              </a:pathLst>
            </a:custGeom>
            <a:solidFill>
              <a:srgbClr val="763C9A"/>
            </a:solidFill>
            <a:ln>
              <a:noFill/>
            </a:ln>
            <a:extLst/>
          </p:spPr>
          <p:txBody>
            <a:bodyPr vert="horz" wrap="square" lIns="91427" tIns="45713" rIns="91427" bIns="45713" numCol="1" anchor="t" anchorCtr="0" compatLnSpc="1">
              <a:prstTxWarp prst="textNoShape">
                <a:avLst/>
              </a:prstTxWarp>
            </a:bodyPr>
            <a:lstStyle/>
            <a:p>
              <a:pPr defTabSz="932654"/>
              <a:endParaRPr lang="en-US">
                <a:solidFill>
                  <a:srgbClr val="000000"/>
                </a:solidFill>
              </a:endParaRPr>
            </a:p>
          </p:txBody>
        </p:sp>
        <p:grpSp>
          <p:nvGrpSpPr>
            <p:cNvPr id="96" name="Group 95"/>
            <p:cNvGrpSpPr>
              <a:grpSpLocks noChangeAspect="1"/>
            </p:cNvGrpSpPr>
            <p:nvPr/>
          </p:nvGrpSpPr>
          <p:grpSpPr>
            <a:xfrm>
              <a:off x="10628884" y="4381289"/>
              <a:ext cx="476051" cy="671318"/>
              <a:chOff x="10662147" y="6848694"/>
              <a:chExt cx="615459" cy="867907"/>
            </a:xfrm>
          </p:grpSpPr>
          <p:sp>
            <p:nvSpPr>
              <p:cNvPr id="97" name="Freeform 70"/>
              <p:cNvSpPr>
                <a:spLocks/>
              </p:cNvSpPr>
              <p:nvPr/>
            </p:nvSpPr>
            <p:spPr bwMode="auto">
              <a:xfrm>
                <a:off x="10662147" y="7018125"/>
                <a:ext cx="615459" cy="698476"/>
              </a:xfrm>
              <a:custGeom>
                <a:avLst/>
                <a:gdLst>
                  <a:gd name="T0" fmla="*/ 714 w 1452"/>
                  <a:gd name="T1" fmla="*/ 1648 h 1648"/>
                  <a:gd name="T2" fmla="*/ 655 w 1452"/>
                  <a:gd name="T3" fmla="*/ 1629 h 1648"/>
                  <a:gd name="T4" fmla="*/ 373 w 1452"/>
                  <a:gd name="T5" fmla="*/ 1551 h 1648"/>
                  <a:gd name="T6" fmla="*/ 146 w 1452"/>
                  <a:gd name="T7" fmla="*/ 1488 h 1648"/>
                  <a:gd name="T8" fmla="*/ 132 w 1452"/>
                  <a:gd name="T9" fmla="*/ 1482 h 1648"/>
                  <a:gd name="T10" fmla="*/ 127 w 1452"/>
                  <a:gd name="T11" fmla="*/ 1434 h 1648"/>
                  <a:gd name="T12" fmla="*/ 114 w 1452"/>
                  <a:gd name="T13" fmla="*/ 1273 h 1648"/>
                  <a:gd name="T14" fmla="*/ 98 w 1452"/>
                  <a:gd name="T15" fmla="*/ 1092 h 1648"/>
                  <a:gd name="T16" fmla="*/ 86 w 1452"/>
                  <a:gd name="T17" fmla="*/ 958 h 1648"/>
                  <a:gd name="T18" fmla="*/ 69 w 1452"/>
                  <a:gd name="T19" fmla="*/ 775 h 1648"/>
                  <a:gd name="T20" fmla="*/ 58 w 1452"/>
                  <a:gd name="T21" fmla="*/ 646 h 1648"/>
                  <a:gd name="T22" fmla="*/ 43 w 1452"/>
                  <a:gd name="T23" fmla="*/ 492 h 1648"/>
                  <a:gd name="T24" fmla="*/ 34 w 1452"/>
                  <a:gd name="T25" fmla="*/ 377 h 1648"/>
                  <a:gd name="T26" fmla="*/ 19 w 1452"/>
                  <a:gd name="T27" fmla="*/ 226 h 1648"/>
                  <a:gd name="T28" fmla="*/ 10 w 1452"/>
                  <a:gd name="T29" fmla="*/ 115 h 1648"/>
                  <a:gd name="T30" fmla="*/ 0 w 1452"/>
                  <a:gd name="T31" fmla="*/ 4 h 1648"/>
                  <a:gd name="T32" fmla="*/ 1452 w 1452"/>
                  <a:gd name="T33" fmla="*/ 4 h 1648"/>
                  <a:gd name="T34" fmla="*/ 1439 w 1452"/>
                  <a:gd name="T35" fmla="*/ 146 h 1648"/>
                  <a:gd name="T36" fmla="*/ 1430 w 1452"/>
                  <a:gd name="T37" fmla="*/ 257 h 1648"/>
                  <a:gd name="T38" fmla="*/ 1419 w 1452"/>
                  <a:gd name="T39" fmla="*/ 368 h 1648"/>
                  <a:gd name="T40" fmla="*/ 1415 w 1452"/>
                  <a:gd name="T41" fmla="*/ 422 h 1648"/>
                  <a:gd name="T42" fmla="*/ 1401 w 1452"/>
                  <a:gd name="T43" fmla="*/ 578 h 1648"/>
                  <a:gd name="T44" fmla="*/ 1389 w 1452"/>
                  <a:gd name="T45" fmla="*/ 713 h 1648"/>
                  <a:gd name="T46" fmla="*/ 1373 w 1452"/>
                  <a:gd name="T47" fmla="*/ 894 h 1648"/>
                  <a:gd name="T48" fmla="*/ 1357 w 1452"/>
                  <a:gd name="T49" fmla="*/ 1074 h 1648"/>
                  <a:gd name="T50" fmla="*/ 1341 w 1452"/>
                  <a:gd name="T51" fmla="*/ 1251 h 1648"/>
                  <a:gd name="T52" fmla="*/ 1329 w 1452"/>
                  <a:gd name="T53" fmla="*/ 1385 h 1648"/>
                  <a:gd name="T54" fmla="*/ 1321 w 1452"/>
                  <a:gd name="T55" fmla="*/ 1480 h 1648"/>
                  <a:gd name="T56" fmla="*/ 1305 w 1452"/>
                  <a:gd name="T57" fmla="*/ 1488 h 1648"/>
                  <a:gd name="T58" fmla="*/ 909 w 1452"/>
                  <a:gd name="T59" fmla="*/ 1598 h 1648"/>
                  <a:gd name="T60" fmla="*/ 738 w 1452"/>
                  <a:gd name="T61" fmla="*/ 1645 h 1648"/>
                  <a:gd name="T62" fmla="*/ 734 w 1452"/>
                  <a:gd name="T63" fmla="*/ 1648 h 1648"/>
                  <a:gd name="T64" fmla="*/ 714 w 1452"/>
                  <a:gd name="T65" fmla="*/ 1648 h 1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452" h="1648">
                    <a:moveTo>
                      <a:pt x="714" y="1648"/>
                    </a:moveTo>
                    <a:cubicBezTo>
                      <a:pt x="696" y="1637"/>
                      <a:pt x="674" y="1635"/>
                      <a:pt x="655" y="1629"/>
                    </a:cubicBezTo>
                    <a:cubicBezTo>
                      <a:pt x="561" y="1602"/>
                      <a:pt x="467" y="1577"/>
                      <a:pt x="373" y="1551"/>
                    </a:cubicBezTo>
                    <a:cubicBezTo>
                      <a:pt x="297" y="1530"/>
                      <a:pt x="221" y="1509"/>
                      <a:pt x="146" y="1488"/>
                    </a:cubicBezTo>
                    <a:cubicBezTo>
                      <a:pt x="141" y="1487"/>
                      <a:pt x="137" y="1485"/>
                      <a:pt x="132" y="1482"/>
                    </a:cubicBezTo>
                    <a:cubicBezTo>
                      <a:pt x="129" y="1467"/>
                      <a:pt x="129" y="1450"/>
                      <a:pt x="127" y="1434"/>
                    </a:cubicBezTo>
                    <a:cubicBezTo>
                      <a:pt x="122" y="1380"/>
                      <a:pt x="118" y="1326"/>
                      <a:pt x="114" y="1273"/>
                    </a:cubicBezTo>
                    <a:cubicBezTo>
                      <a:pt x="108" y="1213"/>
                      <a:pt x="103" y="1153"/>
                      <a:pt x="98" y="1092"/>
                    </a:cubicBezTo>
                    <a:cubicBezTo>
                      <a:pt x="94" y="1047"/>
                      <a:pt x="90" y="1002"/>
                      <a:pt x="86" y="958"/>
                    </a:cubicBezTo>
                    <a:cubicBezTo>
                      <a:pt x="80" y="897"/>
                      <a:pt x="74" y="836"/>
                      <a:pt x="69" y="775"/>
                    </a:cubicBezTo>
                    <a:cubicBezTo>
                      <a:pt x="66" y="732"/>
                      <a:pt x="62" y="689"/>
                      <a:pt x="58" y="646"/>
                    </a:cubicBezTo>
                    <a:cubicBezTo>
                      <a:pt x="53" y="595"/>
                      <a:pt x="48" y="543"/>
                      <a:pt x="43" y="492"/>
                    </a:cubicBezTo>
                    <a:cubicBezTo>
                      <a:pt x="39" y="453"/>
                      <a:pt x="37" y="415"/>
                      <a:pt x="34" y="377"/>
                    </a:cubicBezTo>
                    <a:cubicBezTo>
                      <a:pt x="29" y="326"/>
                      <a:pt x="24" y="276"/>
                      <a:pt x="19" y="226"/>
                    </a:cubicBezTo>
                    <a:cubicBezTo>
                      <a:pt x="16" y="189"/>
                      <a:pt x="13" y="152"/>
                      <a:pt x="10" y="115"/>
                    </a:cubicBezTo>
                    <a:cubicBezTo>
                      <a:pt x="7" y="78"/>
                      <a:pt x="3" y="41"/>
                      <a:pt x="0" y="4"/>
                    </a:cubicBezTo>
                    <a:cubicBezTo>
                      <a:pt x="15" y="0"/>
                      <a:pt x="1434" y="0"/>
                      <a:pt x="1452" y="4"/>
                    </a:cubicBezTo>
                    <a:cubicBezTo>
                      <a:pt x="1448" y="51"/>
                      <a:pt x="1444" y="99"/>
                      <a:pt x="1439" y="146"/>
                    </a:cubicBezTo>
                    <a:cubicBezTo>
                      <a:pt x="1435" y="183"/>
                      <a:pt x="1433" y="220"/>
                      <a:pt x="1430" y="257"/>
                    </a:cubicBezTo>
                    <a:cubicBezTo>
                      <a:pt x="1426" y="294"/>
                      <a:pt x="1422" y="331"/>
                      <a:pt x="1419" y="368"/>
                    </a:cubicBezTo>
                    <a:cubicBezTo>
                      <a:pt x="1417" y="386"/>
                      <a:pt x="1416" y="404"/>
                      <a:pt x="1415" y="422"/>
                    </a:cubicBezTo>
                    <a:cubicBezTo>
                      <a:pt x="1409" y="474"/>
                      <a:pt x="1406" y="526"/>
                      <a:pt x="1401" y="578"/>
                    </a:cubicBezTo>
                    <a:cubicBezTo>
                      <a:pt x="1397" y="623"/>
                      <a:pt x="1393" y="668"/>
                      <a:pt x="1389" y="713"/>
                    </a:cubicBezTo>
                    <a:cubicBezTo>
                      <a:pt x="1384" y="773"/>
                      <a:pt x="1379" y="834"/>
                      <a:pt x="1373" y="894"/>
                    </a:cubicBezTo>
                    <a:cubicBezTo>
                      <a:pt x="1368" y="954"/>
                      <a:pt x="1362" y="1014"/>
                      <a:pt x="1357" y="1074"/>
                    </a:cubicBezTo>
                    <a:cubicBezTo>
                      <a:pt x="1352" y="1133"/>
                      <a:pt x="1347" y="1192"/>
                      <a:pt x="1341" y="1251"/>
                    </a:cubicBezTo>
                    <a:cubicBezTo>
                      <a:pt x="1337" y="1296"/>
                      <a:pt x="1334" y="1341"/>
                      <a:pt x="1329" y="1385"/>
                    </a:cubicBezTo>
                    <a:cubicBezTo>
                      <a:pt x="1326" y="1417"/>
                      <a:pt x="1322" y="1449"/>
                      <a:pt x="1321" y="1480"/>
                    </a:cubicBezTo>
                    <a:cubicBezTo>
                      <a:pt x="1316" y="1485"/>
                      <a:pt x="1311" y="1486"/>
                      <a:pt x="1305" y="1488"/>
                    </a:cubicBezTo>
                    <a:cubicBezTo>
                      <a:pt x="1173" y="1525"/>
                      <a:pt x="1041" y="1561"/>
                      <a:pt x="909" y="1598"/>
                    </a:cubicBezTo>
                    <a:cubicBezTo>
                      <a:pt x="852" y="1614"/>
                      <a:pt x="795" y="1629"/>
                      <a:pt x="738" y="1645"/>
                    </a:cubicBezTo>
                    <a:cubicBezTo>
                      <a:pt x="737" y="1645"/>
                      <a:pt x="735" y="1647"/>
                      <a:pt x="734" y="1648"/>
                    </a:cubicBezTo>
                    <a:cubicBezTo>
                      <a:pt x="727" y="1648"/>
                      <a:pt x="721" y="1648"/>
                      <a:pt x="714" y="1648"/>
                    </a:cubicBezTo>
                    <a:close/>
                  </a:path>
                </a:pathLst>
              </a:custGeom>
              <a:solidFill>
                <a:srgbClr val="00B0F0"/>
              </a:solidFill>
              <a:ln>
                <a:noFill/>
              </a:ln>
            </p:spPr>
            <p:txBody>
              <a:bodyPr vert="horz" wrap="square" lIns="91427" tIns="45713" rIns="91427" bIns="45713" numCol="1" anchor="t" anchorCtr="0" compatLnSpc="1">
                <a:prstTxWarp prst="textNoShape">
                  <a:avLst/>
                </a:prstTxWarp>
              </a:bodyPr>
              <a:lstStyle/>
              <a:p>
                <a:pPr defTabSz="932654"/>
                <a:endParaRPr lang="en-US">
                  <a:solidFill>
                    <a:srgbClr val="000000"/>
                  </a:solidFill>
                </a:endParaRPr>
              </a:p>
            </p:txBody>
          </p:sp>
          <p:sp>
            <p:nvSpPr>
              <p:cNvPr id="98" name="Freeform 71"/>
              <p:cNvSpPr>
                <a:spLocks/>
              </p:cNvSpPr>
              <p:nvPr/>
            </p:nvSpPr>
            <p:spPr bwMode="auto">
              <a:xfrm>
                <a:off x="10974971" y="6848694"/>
                <a:ext cx="132827" cy="116979"/>
              </a:xfrm>
              <a:custGeom>
                <a:avLst/>
                <a:gdLst>
                  <a:gd name="T0" fmla="*/ 312 w 313"/>
                  <a:gd name="T1" fmla="*/ 0 h 276"/>
                  <a:gd name="T2" fmla="*/ 313 w 313"/>
                  <a:gd name="T3" fmla="*/ 170 h 276"/>
                  <a:gd name="T4" fmla="*/ 313 w 313"/>
                  <a:gd name="T5" fmla="*/ 260 h 276"/>
                  <a:gd name="T6" fmla="*/ 313 w 313"/>
                  <a:gd name="T7" fmla="*/ 276 h 276"/>
                  <a:gd name="T8" fmla="*/ 222 w 313"/>
                  <a:gd name="T9" fmla="*/ 276 h 276"/>
                  <a:gd name="T10" fmla="*/ 222 w 313"/>
                  <a:gd name="T11" fmla="*/ 147 h 276"/>
                  <a:gd name="T12" fmla="*/ 218 w 313"/>
                  <a:gd name="T13" fmla="*/ 146 h 276"/>
                  <a:gd name="T14" fmla="*/ 157 w 313"/>
                  <a:gd name="T15" fmla="*/ 240 h 276"/>
                  <a:gd name="T16" fmla="*/ 93 w 313"/>
                  <a:gd name="T17" fmla="*/ 141 h 276"/>
                  <a:gd name="T18" fmla="*/ 93 w 313"/>
                  <a:gd name="T19" fmla="*/ 275 h 276"/>
                  <a:gd name="T20" fmla="*/ 3 w 313"/>
                  <a:gd name="T21" fmla="*/ 275 h 276"/>
                  <a:gd name="T22" fmla="*/ 2 w 313"/>
                  <a:gd name="T23" fmla="*/ 256 h 276"/>
                  <a:gd name="T24" fmla="*/ 2 w 313"/>
                  <a:gd name="T25" fmla="*/ 22 h 276"/>
                  <a:gd name="T26" fmla="*/ 0 w 313"/>
                  <a:gd name="T27" fmla="*/ 0 h 276"/>
                  <a:gd name="T28" fmla="*/ 100 w 313"/>
                  <a:gd name="T29" fmla="*/ 0 h 276"/>
                  <a:gd name="T30" fmla="*/ 131 w 313"/>
                  <a:gd name="T31" fmla="*/ 43 h 276"/>
                  <a:gd name="T32" fmla="*/ 158 w 313"/>
                  <a:gd name="T33" fmla="*/ 86 h 276"/>
                  <a:gd name="T34" fmla="*/ 201 w 313"/>
                  <a:gd name="T35" fmla="*/ 15 h 276"/>
                  <a:gd name="T36" fmla="*/ 216 w 313"/>
                  <a:gd name="T37" fmla="*/ 0 h 276"/>
                  <a:gd name="T38" fmla="*/ 312 w 313"/>
                  <a:gd name="T39" fmla="*/ 0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13" h="276">
                    <a:moveTo>
                      <a:pt x="312" y="0"/>
                    </a:moveTo>
                    <a:cubicBezTo>
                      <a:pt x="312" y="57"/>
                      <a:pt x="312" y="113"/>
                      <a:pt x="313" y="170"/>
                    </a:cubicBezTo>
                    <a:cubicBezTo>
                      <a:pt x="313" y="200"/>
                      <a:pt x="313" y="230"/>
                      <a:pt x="313" y="260"/>
                    </a:cubicBezTo>
                    <a:cubicBezTo>
                      <a:pt x="313" y="265"/>
                      <a:pt x="313" y="270"/>
                      <a:pt x="313" y="276"/>
                    </a:cubicBezTo>
                    <a:cubicBezTo>
                      <a:pt x="282" y="276"/>
                      <a:pt x="253" y="276"/>
                      <a:pt x="222" y="276"/>
                    </a:cubicBezTo>
                    <a:cubicBezTo>
                      <a:pt x="222" y="233"/>
                      <a:pt x="222" y="190"/>
                      <a:pt x="222" y="147"/>
                    </a:cubicBezTo>
                    <a:cubicBezTo>
                      <a:pt x="220" y="147"/>
                      <a:pt x="219" y="146"/>
                      <a:pt x="218" y="146"/>
                    </a:cubicBezTo>
                    <a:cubicBezTo>
                      <a:pt x="198" y="176"/>
                      <a:pt x="178" y="207"/>
                      <a:pt x="157" y="240"/>
                    </a:cubicBezTo>
                    <a:cubicBezTo>
                      <a:pt x="135" y="207"/>
                      <a:pt x="115" y="176"/>
                      <a:pt x="93" y="141"/>
                    </a:cubicBezTo>
                    <a:cubicBezTo>
                      <a:pt x="93" y="189"/>
                      <a:pt x="93" y="231"/>
                      <a:pt x="93" y="275"/>
                    </a:cubicBezTo>
                    <a:cubicBezTo>
                      <a:pt x="63" y="275"/>
                      <a:pt x="33" y="275"/>
                      <a:pt x="3" y="275"/>
                    </a:cubicBezTo>
                    <a:cubicBezTo>
                      <a:pt x="0" y="269"/>
                      <a:pt x="2" y="262"/>
                      <a:pt x="2" y="256"/>
                    </a:cubicBezTo>
                    <a:cubicBezTo>
                      <a:pt x="2" y="178"/>
                      <a:pt x="2" y="100"/>
                      <a:pt x="2" y="22"/>
                    </a:cubicBezTo>
                    <a:cubicBezTo>
                      <a:pt x="2" y="14"/>
                      <a:pt x="3" y="7"/>
                      <a:pt x="0" y="0"/>
                    </a:cubicBezTo>
                    <a:cubicBezTo>
                      <a:pt x="33" y="0"/>
                      <a:pt x="67" y="0"/>
                      <a:pt x="100" y="0"/>
                    </a:cubicBezTo>
                    <a:cubicBezTo>
                      <a:pt x="116" y="10"/>
                      <a:pt x="121" y="29"/>
                      <a:pt x="131" y="43"/>
                    </a:cubicBezTo>
                    <a:cubicBezTo>
                      <a:pt x="140" y="57"/>
                      <a:pt x="149" y="71"/>
                      <a:pt x="158" y="86"/>
                    </a:cubicBezTo>
                    <a:cubicBezTo>
                      <a:pt x="172" y="62"/>
                      <a:pt x="187" y="39"/>
                      <a:pt x="201" y="15"/>
                    </a:cubicBezTo>
                    <a:cubicBezTo>
                      <a:pt x="205" y="9"/>
                      <a:pt x="209" y="4"/>
                      <a:pt x="216" y="0"/>
                    </a:cubicBezTo>
                    <a:cubicBezTo>
                      <a:pt x="248" y="0"/>
                      <a:pt x="280" y="0"/>
                      <a:pt x="312" y="0"/>
                    </a:cubicBezTo>
                    <a:close/>
                  </a:path>
                </a:pathLst>
              </a:custGeom>
              <a:solidFill>
                <a:srgbClr val="00B0F0"/>
              </a:solidFill>
              <a:ln>
                <a:noFill/>
              </a:ln>
            </p:spPr>
            <p:txBody>
              <a:bodyPr vert="horz" wrap="square" lIns="91427" tIns="45713" rIns="91427" bIns="45713" numCol="1" anchor="t" anchorCtr="0" compatLnSpc="1">
                <a:prstTxWarp prst="textNoShape">
                  <a:avLst/>
                </a:prstTxWarp>
              </a:bodyPr>
              <a:lstStyle/>
              <a:p>
                <a:pPr defTabSz="932654"/>
                <a:endParaRPr lang="en-US">
                  <a:solidFill>
                    <a:srgbClr val="000000"/>
                  </a:solidFill>
                </a:endParaRPr>
              </a:p>
            </p:txBody>
          </p:sp>
          <p:sp>
            <p:nvSpPr>
              <p:cNvPr id="99" name="Freeform 72"/>
              <p:cNvSpPr>
                <a:spLocks/>
              </p:cNvSpPr>
              <p:nvPr/>
            </p:nvSpPr>
            <p:spPr bwMode="auto">
              <a:xfrm>
                <a:off x="10718372" y="6848694"/>
                <a:ext cx="115847" cy="118111"/>
              </a:xfrm>
              <a:custGeom>
                <a:avLst/>
                <a:gdLst>
                  <a:gd name="T0" fmla="*/ 273 w 273"/>
                  <a:gd name="T1" fmla="*/ 0 h 279"/>
                  <a:gd name="T2" fmla="*/ 272 w 273"/>
                  <a:gd name="T3" fmla="*/ 158 h 279"/>
                  <a:gd name="T4" fmla="*/ 272 w 273"/>
                  <a:gd name="T5" fmla="*/ 275 h 279"/>
                  <a:gd name="T6" fmla="*/ 227 w 273"/>
                  <a:gd name="T7" fmla="*/ 277 h 279"/>
                  <a:gd name="T8" fmla="*/ 180 w 273"/>
                  <a:gd name="T9" fmla="*/ 277 h 279"/>
                  <a:gd name="T10" fmla="*/ 180 w 273"/>
                  <a:gd name="T11" fmla="*/ 185 h 279"/>
                  <a:gd name="T12" fmla="*/ 96 w 273"/>
                  <a:gd name="T13" fmla="*/ 185 h 279"/>
                  <a:gd name="T14" fmla="*/ 96 w 273"/>
                  <a:gd name="T15" fmla="*/ 275 h 279"/>
                  <a:gd name="T16" fmla="*/ 4 w 273"/>
                  <a:gd name="T17" fmla="*/ 275 h 279"/>
                  <a:gd name="T18" fmla="*/ 2 w 273"/>
                  <a:gd name="T19" fmla="*/ 258 h 279"/>
                  <a:gd name="T20" fmla="*/ 2 w 273"/>
                  <a:gd name="T21" fmla="*/ 20 h 279"/>
                  <a:gd name="T22" fmla="*/ 1 w 273"/>
                  <a:gd name="T23" fmla="*/ 0 h 279"/>
                  <a:gd name="T24" fmla="*/ 93 w 273"/>
                  <a:gd name="T25" fmla="*/ 0 h 279"/>
                  <a:gd name="T26" fmla="*/ 99 w 273"/>
                  <a:gd name="T27" fmla="*/ 28 h 279"/>
                  <a:gd name="T28" fmla="*/ 99 w 273"/>
                  <a:gd name="T29" fmla="*/ 66 h 279"/>
                  <a:gd name="T30" fmla="*/ 118 w 273"/>
                  <a:gd name="T31" fmla="*/ 86 h 279"/>
                  <a:gd name="T32" fmla="*/ 156 w 273"/>
                  <a:gd name="T33" fmla="*/ 86 h 279"/>
                  <a:gd name="T34" fmla="*/ 175 w 273"/>
                  <a:gd name="T35" fmla="*/ 66 h 279"/>
                  <a:gd name="T36" fmla="*/ 175 w 273"/>
                  <a:gd name="T37" fmla="*/ 25 h 279"/>
                  <a:gd name="T38" fmla="*/ 181 w 273"/>
                  <a:gd name="T39" fmla="*/ 0 h 279"/>
                  <a:gd name="T40" fmla="*/ 273 w 273"/>
                  <a:gd name="T41" fmla="*/ 0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3" h="279">
                    <a:moveTo>
                      <a:pt x="273" y="0"/>
                    </a:moveTo>
                    <a:cubicBezTo>
                      <a:pt x="273" y="53"/>
                      <a:pt x="273" y="105"/>
                      <a:pt x="272" y="158"/>
                    </a:cubicBezTo>
                    <a:cubicBezTo>
                      <a:pt x="272" y="196"/>
                      <a:pt x="272" y="235"/>
                      <a:pt x="272" y="275"/>
                    </a:cubicBezTo>
                    <a:cubicBezTo>
                      <a:pt x="257" y="279"/>
                      <a:pt x="242" y="276"/>
                      <a:pt x="227" y="277"/>
                    </a:cubicBezTo>
                    <a:cubicBezTo>
                      <a:pt x="212" y="277"/>
                      <a:pt x="196" y="277"/>
                      <a:pt x="180" y="277"/>
                    </a:cubicBezTo>
                    <a:cubicBezTo>
                      <a:pt x="180" y="246"/>
                      <a:pt x="180" y="216"/>
                      <a:pt x="180" y="185"/>
                    </a:cubicBezTo>
                    <a:cubicBezTo>
                      <a:pt x="151" y="185"/>
                      <a:pt x="124" y="185"/>
                      <a:pt x="96" y="185"/>
                    </a:cubicBezTo>
                    <a:cubicBezTo>
                      <a:pt x="96" y="215"/>
                      <a:pt x="96" y="244"/>
                      <a:pt x="96" y="275"/>
                    </a:cubicBezTo>
                    <a:cubicBezTo>
                      <a:pt x="64" y="275"/>
                      <a:pt x="34" y="275"/>
                      <a:pt x="4" y="275"/>
                    </a:cubicBezTo>
                    <a:cubicBezTo>
                      <a:pt x="0" y="270"/>
                      <a:pt x="2" y="263"/>
                      <a:pt x="2" y="258"/>
                    </a:cubicBezTo>
                    <a:cubicBezTo>
                      <a:pt x="2" y="178"/>
                      <a:pt x="2" y="99"/>
                      <a:pt x="2" y="20"/>
                    </a:cubicBezTo>
                    <a:cubicBezTo>
                      <a:pt x="2" y="13"/>
                      <a:pt x="1" y="7"/>
                      <a:pt x="1" y="0"/>
                    </a:cubicBezTo>
                    <a:cubicBezTo>
                      <a:pt x="32" y="0"/>
                      <a:pt x="62" y="0"/>
                      <a:pt x="93" y="0"/>
                    </a:cubicBezTo>
                    <a:cubicBezTo>
                      <a:pt x="100" y="8"/>
                      <a:pt x="99" y="19"/>
                      <a:pt x="99" y="28"/>
                    </a:cubicBezTo>
                    <a:cubicBezTo>
                      <a:pt x="99" y="41"/>
                      <a:pt x="99" y="54"/>
                      <a:pt x="99" y="66"/>
                    </a:cubicBezTo>
                    <a:cubicBezTo>
                      <a:pt x="99" y="79"/>
                      <a:pt x="104" y="86"/>
                      <a:pt x="118" y="86"/>
                    </a:cubicBezTo>
                    <a:cubicBezTo>
                      <a:pt x="131" y="86"/>
                      <a:pt x="143" y="86"/>
                      <a:pt x="156" y="86"/>
                    </a:cubicBezTo>
                    <a:cubicBezTo>
                      <a:pt x="170" y="86"/>
                      <a:pt x="175" y="79"/>
                      <a:pt x="175" y="66"/>
                    </a:cubicBezTo>
                    <a:cubicBezTo>
                      <a:pt x="175" y="52"/>
                      <a:pt x="175" y="38"/>
                      <a:pt x="175" y="25"/>
                    </a:cubicBezTo>
                    <a:cubicBezTo>
                      <a:pt x="175" y="16"/>
                      <a:pt x="175" y="7"/>
                      <a:pt x="181" y="0"/>
                    </a:cubicBezTo>
                    <a:cubicBezTo>
                      <a:pt x="212" y="0"/>
                      <a:pt x="242" y="0"/>
                      <a:pt x="273" y="0"/>
                    </a:cubicBezTo>
                    <a:close/>
                  </a:path>
                </a:pathLst>
              </a:custGeom>
              <a:solidFill>
                <a:srgbClr val="00B0F0"/>
              </a:solidFill>
              <a:ln>
                <a:noFill/>
              </a:ln>
            </p:spPr>
            <p:txBody>
              <a:bodyPr vert="horz" wrap="square" lIns="91427" tIns="45713" rIns="91427" bIns="45713" numCol="1" anchor="t" anchorCtr="0" compatLnSpc="1">
                <a:prstTxWarp prst="textNoShape">
                  <a:avLst/>
                </a:prstTxWarp>
              </a:bodyPr>
              <a:lstStyle/>
              <a:p>
                <a:pPr defTabSz="932654"/>
                <a:endParaRPr lang="en-US">
                  <a:solidFill>
                    <a:srgbClr val="000000"/>
                  </a:solidFill>
                </a:endParaRPr>
              </a:p>
            </p:txBody>
          </p:sp>
          <p:sp>
            <p:nvSpPr>
              <p:cNvPr id="100" name="Freeform 73"/>
              <p:cNvSpPr>
                <a:spLocks/>
              </p:cNvSpPr>
              <p:nvPr/>
            </p:nvSpPr>
            <p:spPr bwMode="auto">
              <a:xfrm>
                <a:off x="10849690" y="6848694"/>
                <a:ext cx="110186" cy="116602"/>
              </a:xfrm>
              <a:custGeom>
                <a:avLst/>
                <a:gdLst>
                  <a:gd name="T0" fmla="*/ 260 w 260"/>
                  <a:gd name="T1" fmla="*/ 0 h 275"/>
                  <a:gd name="T2" fmla="*/ 258 w 260"/>
                  <a:gd name="T3" fmla="*/ 60 h 275"/>
                  <a:gd name="T4" fmla="*/ 258 w 260"/>
                  <a:gd name="T5" fmla="*/ 91 h 275"/>
                  <a:gd name="T6" fmla="*/ 177 w 260"/>
                  <a:gd name="T7" fmla="*/ 91 h 275"/>
                  <a:gd name="T8" fmla="*/ 177 w 260"/>
                  <a:gd name="T9" fmla="*/ 275 h 275"/>
                  <a:gd name="T10" fmla="*/ 84 w 260"/>
                  <a:gd name="T11" fmla="*/ 275 h 275"/>
                  <a:gd name="T12" fmla="*/ 84 w 260"/>
                  <a:gd name="T13" fmla="*/ 93 h 275"/>
                  <a:gd name="T14" fmla="*/ 3 w 260"/>
                  <a:gd name="T15" fmla="*/ 93 h 275"/>
                  <a:gd name="T16" fmla="*/ 2 w 260"/>
                  <a:gd name="T17" fmla="*/ 46 h 275"/>
                  <a:gd name="T18" fmla="*/ 0 w 260"/>
                  <a:gd name="T19" fmla="*/ 0 h 275"/>
                  <a:gd name="T20" fmla="*/ 260 w 260"/>
                  <a:gd name="T21" fmla="*/ 0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0" h="275">
                    <a:moveTo>
                      <a:pt x="260" y="0"/>
                    </a:moveTo>
                    <a:cubicBezTo>
                      <a:pt x="256" y="20"/>
                      <a:pt x="259" y="40"/>
                      <a:pt x="258" y="60"/>
                    </a:cubicBezTo>
                    <a:cubicBezTo>
                      <a:pt x="258" y="70"/>
                      <a:pt x="258" y="79"/>
                      <a:pt x="258" y="91"/>
                    </a:cubicBezTo>
                    <a:cubicBezTo>
                      <a:pt x="231" y="91"/>
                      <a:pt x="205" y="91"/>
                      <a:pt x="177" y="91"/>
                    </a:cubicBezTo>
                    <a:cubicBezTo>
                      <a:pt x="177" y="153"/>
                      <a:pt x="177" y="214"/>
                      <a:pt x="177" y="275"/>
                    </a:cubicBezTo>
                    <a:cubicBezTo>
                      <a:pt x="146" y="275"/>
                      <a:pt x="116" y="275"/>
                      <a:pt x="84" y="275"/>
                    </a:cubicBezTo>
                    <a:cubicBezTo>
                      <a:pt x="84" y="215"/>
                      <a:pt x="84" y="155"/>
                      <a:pt x="84" y="93"/>
                    </a:cubicBezTo>
                    <a:cubicBezTo>
                      <a:pt x="56" y="93"/>
                      <a:pt x="30" y="93"/>
                      <a:pt x="3" y="93"/>
                    </a:cubicBezTo>
                    <a:cubicBezTo>
                      <a:pt x="0" y="76"/>
                      <a:pt x="2" y="61"/>
                      <a:pt x="2" y="46"/>
                    </a:cubicBezTo>
                    <a:cubicBezTo>
                      <a:pt x="1" y="30"/>
                      <a:pt x="4" y="15"/>
                      <a:pt x="0" y="0"/>
                    </a:cubicBezTo>
                    <a:cubicBezTo>
                      <a:pt x="87" y="0"/>
                      <a:pt x="173" y="0"/>
                      <a:pt x="260" y="0"/>
                    </a:cubicBezTo>
                    <a:close/>
                  </a:path>
                </a:pathLst>
              </a:custGeom>
              <a:solidFill>
                <a:srgbClr val="00B0F0"/>
              </a:solidFill>
              <a:ln>
                <a:noFill/>
              </a:ln>
            </p:spPr>
            <p:txBody>
              <a:bodyPr vert="horz" wrap="square" lIns="91427" tIns="45713" rIns="91427" bIns="45713" numCol="1" anchor="t" anchorCtr="0" compatLnSpc="1">
                <a:prstTxWarp prst="textNoShape">
                  <a:avLst/>
                </a:prstTxWarp>
              </a:bodyPr>
              <a:lstStyle/>
              <a:p>
                <a:pPr defTabSz="932654"/>
                <a:endParaRPr lang="en-US">
                  <a:solidFill>
                    <a:srgbClr val="000000"/>
                  </a:solidFill>
                </a:endParaRPr>
              </a:p>
            </p:txBody>
          </p:sp>
          <p:sp>
            <p:nvSpPr>
              <p:cNvPr id="101" name="Freeform 74"/>
              <p:cNvSpPr>
                <a:spLocks/>
              </p:cNvSpPr>
              <p:nvPr/>
            </p:nvSpPr>
            <p:spPr bwMode="auto">
              <a:xfrm>
                <a:off x="11125911" y="6848694"/>
                <a:ext cx="95470" cy="116979"/>
              </a:xfrm>
              <a:custGeom>
                <a:avLst/>
                <a:gdLst>
                  <a:gd name="T0" fmla="*/ 96 w 225"/>
                  <a:gd name="T1" fmla="*/ 0 h 276"/>
                  <a:gd name="T2" fmla="*/ 96 w 225"/>
                  <a:gd name="T3" fmla="*/ 183 h 276"/>
                  <a:gd name="T4" fmla="*/ 225 w 225"/>
                  <a:gd name="T5" fmla="*/ 183 h 276"/>
                  <a:gd name="T6" fmla="*/ 225 w 225"/>
                  <a:gd name="T7" fmla="*/ 276 h 276"/>
                  <a:gd name="T8" fmla="*/ 4 w 225"/>
                  <a:gd name="T9" fmla="*/ 276 h 276"/>
                  <a:gd name="T10" fmla="*/ 2 w 225"/>
                  <a:gd name="T11" fmla="*/ 255 h 276"/>
                  <a:gd name="T12" fmla="*/ 2 w 225"/>
                  <a:gd name="T13" fmla="*/ 22 h 276"/>
                  <a:gd name="T14" fmla="*/ 0 w 225"/>
                  <a:gd name="T15" fmla="*/ 0 h 276"/>
                  <a:gd name="T16" fmla="*/ 96 w 225"/>
                  <a:gd name="T17" fmla="*/ 0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5" h="276">
                    <a:moveTo>
                      <a:pt x="96" y="0"/>
                    </a:moveTo>
                    <a:cubicBezTo>
                      <a:pt x="96" y="61"/>
                      <a:pt x="96" y="121"/>
                      <a:pt x="96" y="183"/>
                    </a:cubicBezTo>
                    <a:cubicBezTo>
                      <a:pt x="139" y="183"/>
                      <a:pt x="181" y="183"/>
                      <a:pt x="225" y="183"/>
                    </a:cubicBezTo>
                    <a:cubicBezTo>
                      <a:pt x="225" y="215"/>
                      <a:pt x="225" y="245"/>
                      <a:pt x="225" y="276"/>
                    </a:cubicBezTo>
                    <a:cubicBezTo>
                      <a:pt x="151" y="276"/>
                      <a:pt x="77" y="276"/>
                      <a:pt x="4" y="276"/>
                    </a:cubicBezTo>
                    <a:cubicBezTo>
                      <a:pt x="0" y="269"/>
                      <a:pt x="2" y="262"/>
                      <a:pt x="2" y="255"/>
                    </a:cubicBezTo>
                    <a:cubicBezTo>
                      <a:pt x="2" y="178"/>
                      <a:pt x="2" y="100"/>
                      <a:pt x="2" y="22"/>
                    </a:cubicBezTo>
                    <a:cubicBezTo>
                      <a:pt x="2" y="14"/>
                      <a:pt x="3" y="7"/>
                      <a:pt x="0" y="0"/>
                    </a:cubicBezTo>
                    <a:cubicBezTo>
                      <a:pt x="32" y="0"/>
                      <a:pt x="64" y="0"/>
                      <a:pt x="96" y="0"/>
                    </a:cubicBezTo>
                    <a:close/>
                  </a:path>
                </a:pathLst>
              </a:custGeom>
              <a:solidFill>
                <a:srgbClr val="00B0F0"/>
              </a:solidFill>
              <a:ln>
                <a:noFill/>
              </a:ln>
            </p:spPr>
            <p:txBody>
              <a:bodyPr vert="horz" wrap="square" lIns="91427" tIns="45713" rIns="91427" bIns="45713" numCol="1" anchor="t" anchorCtr="0" compatLnSpc="1">
                <a:prstTxWarp prst="textNoShape">
                  <a:avLst/>
                </a:prstTxWarp>
              </a:bodyPr>
              <a:lstStyle/>
              <a:p>
                <a:pPr defTabSz="932654"/>
                <a:endParaRPr lang="en-US">
                  <a:solidFill>
                    <a:srgbClr val="000000"/>
                  </a:solidFill>
                </a:endParaRPr>
              </a:p>
            </p:txBody>
          </p:sp>
          <p:sp>
            <p:nvSpPr>
              <p:cNvPr id="102" name="Freeform 75"/>
              <p:cNvSpPr>
                <a:spLocks/>
              </p:cNvSpPr>
              <p:nvPr/>
            </p:nvSpPr>
            <p:spPr bwMode="auto">
              <a:xfrm>
                <a:off x="10965914" y="7071331"/>
                <a:ext cx="255844" cy="592441"/>
              </a:xfrm>
              <a:custGeom>
                <a:avLst/>
                <a:gdLst>
                  <a:gd name="T0" fmla="*/ 9 w 603"/>
                  <a:gd name="T1" fmla="*/ 179 h 1398"/>
                  <a:gd name="T2" fmla="*/ 9 w 603"/>
                  <a:gd name="T3" fmla="*/ 0 h 1398"/>
                  <a:gd name="T4" fmla="*/ 600 w 603"/>
                  <a:gd name="T5" fmla="*/ 0 h 1398"/>
                  <a:gd name="T6" fmla="*/ 598 w 603"/>
                  <a:gd name="T7" fmla="*/ 47 h 1398"/>
                  <a:gd name="T8" fmla="*/ 594 w 603"/>
                  <a:gd name="T9" fmla="*/ 86 h 1398"/>
                  <a:gd name="T10" fmla="*/ 589 w 603"/>
                  <a:gd name="T11" fmla="*/ 153 h 1398"/>
                  <a:gd name="T12" fmla="*/ 581 w 603"/>
                  <a:gd name="T13" fmla="*/ 227 h 1398"/>
                  <a:gd name="T14" fmla="*/ 581 w 603"/>
                  <a:gd name="T15" fmla="*/ 237 h 1398"/>
                  <a:gd name="T16" fmla="*/ 573 w 603"/>
                  <a:gd name="T17" fmla="*/ 308 h 1398"/>
                  <a:gd name="T18" fmla="*/ 573 w 603"/>
                  <a:gd name="T19" fmla="*/ 310 h 1398"/>
                  <a:gd name="T20" fmla="*/ 568 w 603"/>
                  <a:gd name="T21" fmla="*/ 381 h 1398"/>
                  <a:gd name="T22" fmla="*/ 561 w 603"/>
                  <a:gd name="T23" fmla="*/ 451 h 1398"/>
                  <a:gd name="T24" fmla="*/ 561 w 603"/>
                  <a:gd name="T25" fmla="*/ 463 h 1398"/>
                  <a:gd name="T26" fmla="*/ 553 w 603"/>
                  <a:gd name="T27" fmla="*/ 531 h 1398"/>
                  <a:gd name="T28" fmla="*/ 553 w 603"/>
                  <a:gd name="T29" fmla="*/ 535 h 1398"/>
                  <a:gd name="T30" fmla="*/ 548 w 603"/>
                  <a:gd name="T31" fmla="*/ 612 h 1398"/>
                  <a:gd name="T32" fmla="*/ 541 w 603"/>
                  <a:gd name="T33" fmla="*/ 675 h 1398"/>
                  <a:gd name="T34" fmla="*/ 541 w 603"/>
                  <a:gd name="T35" fmla="*/ 682 h 1398"/>
                  <a:gd name="T36" fmla="*/ 533 w 603"/>
                  <a:gd name="T37" fmla="*/ 757 h 1398"/>
                  <a:gd name="T38" fmla="*/ 533 w 603"/>
                  <a:gd name="T39" fmla="*/ 761 h 1398"/>
                  <a:gd name="T40" fmla="*/ 528 w 603"/>
                  <a:gd name="T41" fmla="*/ 840 h 1398"/>
                  <a:gd name="T42" fmla="*/ 520 w 603"/>
                  <a:gd name="T43" fmla="*/ 932 h 1398"/>
                  <a:gd name="T44" fmla="*/ 512 w 603"/>
                  <a:gd name="T45" fmla="*/ 1020 h 1398"/>
                  <a:gd name="T46" fmla="*/ 506 w 603"/>
                  <a:gd name="T47" fmla="*/ 1081 h 1398"/>
                  <a:gd name="T48" fmla="*/ 502 w 603"/>
                  <a:gd name="T49" fmla="*/ 1130 h 1398"/>
                  <a:gd name="T50" fmla="*/ 493 w 603"/>
                  <a:gd name="T51" fmla="*/ 1246 h 1398"/>
                  <a:gd name="T52" fmla="*/ 488 w 603"/>
                  <a:gd name="T53" fmla="*/ 1265 h 1398"/>
                  <a:gd name="T54" fmla="*/ 9 w 603"/>
                  <a:gd name="T55" fmla="*/ 1398 h 1398"/>
                  <a:gd name="T56" fmla="*/ 9 w 603"/>
                  <a:gd name="T57" fmla="*/ 1358 h 1398"/>
                  <a:gd name="T58" fmla="*/ 9 w 603"/>
                  <a:gd name="T59" fmla="*/ 1226 h 1398"/>
                  <a:gd name="T60" fmla="*/ 1 w 603"/>
                  <a:gd name="T61" fmla="*/ 1208 h 1398"/>
                  <a:gd name="T62" fmla="*/ 10 w 603"/>
                  <a:gd name="T63" fmla="*/ 1202 h 1398"/>
                  <a:gd name="T64" fmla="*/ 353 w 603"/>
                  <a:gd name="T65" fmla="*/ 1108 h 1398"/>
                  <a:gd name="T66" fmla="*/ 379 w 603"/>
                  <a:gd name="T67" fmla="*/ 1075 h 1398"/>
                  <a:gd name="T68" fmla="*/ 418 w 603"/>
                  <a:gd name="T69" fmla="*/ 632 h 1398"/>
                  <a:gd name="T70" fmla="*/ 423 w 603"/>
                  <a:gd name="T71" fmla="*/ 578 h 1398"/>
                  <a:gd name="T72" fmla="*/ 400 w 603"/>
                  <a:gd name="T73" fmla="*/ 553 h 1398"/>
                  <a:gd name="T74" fmla="*/ 272 w 603"/>
                  <a:gd name="T75" fmla="*/ 553 h 1398"/>
                  <a:gd name="T76" fmla="*/ 40 w 603"/>
                  <a:gd name="T77" fmla="*/ 553 h 1398"/>
                  <a:gd name="T78" fmla="*/ 10 w 603"/>
                  <a:gd name="T79" fmla="*/ 550 h 1398"/>
                  <a:gd name="T80" fmla="*/ 5 w 603"/>
                  <a:gd name="T81" fmla="*/ 544 h 1398"/>
                  <a:gd name="T82" fmla="*/ 3 w 603"/>
                  <a:gd name="T83" fmla="*/ 477 h 1398"/>
                  <a:gd name="T84" fmla="*/ 3 w 603"/>
                  <a:gd name="T85" fmla="*/ 387 h 1398"/>
                  <a:gd name="T86" fmla="*/ 8 w 603"/>
                  <a:gd name="T87" fmla="*/ 362 h 1398"/>
                  <a:gd name="T88" fmla="*/ 39 w 603"/>
                  <a:gd name="T89" fmla="*/ 357 h 1398"/>
                  <a:gd name="T90" fmla="*/ 414 w 603"/>
                  <a:gd name="T91" fmla="*/ 357 h 1398"/>
                  <a:gd name="T92" fmla="*/ 441 w 603"/>
                  <a:gd name="T93" fmla="*/ 349 h 1398"/>
                  <a:gd name="T94" fmla="*/ 455 w 603"/>
                  <a:gd name="T95" fmla="*/ 195 h 1398"/>
                  <a:gd name="T96" fmla="*/ 433 w 603"/>
                  <a:gd name="T97" fmla="*/ 185 h 1398"/>
                  <a:gd name="T98" fmla="*/ 235 w 603"/>
                  <a:gd name="T99" fmla="*/ 185 h 1398"/>
                  <a:gd name="T100" fmla="*/ 35 w 603"/>
                  <a:gd name="T101" fmla="*/ 185 h 1398"/>
                  <a:gd name="T102" fmla="*/ 9 w 603"/>
                  <a:gd name="T103" fmla="*/ 179 h 13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03" h="1398">
                    <a:moveTo>
                      <a:pt x="9" y="179"/>
                    </a:moveTo>
                    <a:cubicBezTo>
                      <a:pt x="9" y="120"/>
                      <a:pt x="9" y="60"/>
                      <a:pt x="9" y="0"/>
                    </a:cubicBezTo>
                    <a:cubicBezTo>
                      <a:pt x="207" y="0"/>
                      <a:pt x="403" y="0"/>
                      <a:pt x="600" y="0"/>
                    </a:cubicBezTo>
                    <a:cubicBezTo>
                      <a:pt x="600" y="16"/>
                      <a:pt x="603" y="31"/>
                      <a:pt x="598" y="47"/>
                    </a:cubicBezTo>
                    <a:cubicBezTo>
                      <a:pt x="594" y="59"/>
                      <a:pt x="595" y="73"/>
                      <a:pt x="594" y="86"/>
                    </a:cubicBezTo>
                    <a:cubicBezTo>
                      <a:pt x="593" y="109"/>
                      <a:pt x="589" y="131"/>
                      <a:pt x="589" y="153"/>
                    </a:cubicBezTo>
                    <a:cubicBezTo>
                      <a:pt x="588" y="178"/>
                      <a:pt x="587" y="203"/>
                      <a:pt x="581" y="227"/>
                    </a:cubicBezTo>
                    <a:cubicBezTo>
                      <a:pt x="581" y="231"/>
                      <a:pt x="581" y="234"/>
                      <a:pt x="581" y="237"/>
                    </a:cubicBezTo>
                    <a:cubicBezTo>
                      <a:pt x="581" y="261"/>
                      <a:pt x="578" y="284"/>
                      <a:pt x="573" y="308"/>
                    </a:cubicBezTo>
                    <a:cubicBezTo>
                      <a:pt x="573" y="308"/>
                      <a:pt x="573" y="309"/>
                      <a:pt x="573" y="310"/>
                    </a:cubicBezTo>
                    <a:cubicBezTo>
                      <a:pt x="576" y="334"/>
                      <a:pt x="569" y="357"/>
                      <a:pt x="568" y="381"/>
                    </a:cubicBezTo>
                    <a:cubicBezTo>
                      <a:pt x="568" y="404"/>
                      <a:pt x="567" y="428"/>
                      <a:pt x="561" y="451"/>
                    </a:cubicBezTo>
                    <a:cubicBezTo>
                      <a:pt x="560" y="455"/>
                      <a:pt x="561" y="459"/>
                      <a:pt x="561" y="463"/>
                    </a:cubicBezTo>
                    <a:cubicBezTo>
                      <a:pt x="561" y="486"/>
                      <a:pt x="558" y="509"/>
                      <a:pt x="553" y="531"/>
                    </a:cubicBezTo>
                    <a:cubicBezTo>
                      <a:pt x="553" y="532"/>
                      <a:pt x="553" y="534"/>
                      <a:pt x="553" y="535"/>
                    </a:cubicBezTo>
                    <a:cubicBezTo>
                      <a:pt x="555" y="561"/>
                      <a:pt x="550" y="587"/>
                      <a:pt x="548" y="612"/>
                    </a:cubicBezTo>
                    <a:cubicBezTo>
                      <a:pt x="546" y="633"/>
                      <a:pt x="549" y="654"/>
                      <a:pt x="541" y="675"/>
                    </a:cubicBezTo>
                    <a:cubicBezTo>
                      <a:pt x="540" y="677"/>
                      <a:pt x="541" y="680"/>
                      <a:pt x="541" y="682"/>
                    </a:cubicBezTo>
                    <a:cubicBezTo>
                      <a:pt x="541" y="708"/>
                      <a:pt x="538" y="732"/>
                      <a:pt x="533" y="757"/>
                    </a:cubicBezTo>
                    <a:cubicBezTo>
                      <a:pt x="533" y="758"/>
                      <a:pt x="533" y="759"/>
                      <a:pt x="533" y="761"/>
                    </a:cubicBezTo>
                    <a:cubicBezTo>
                      <a:pt x="536" y="787"/>
                      <a:pt x="530" y="813"/>
                      <a:pt x="528" y="840"/>
                    </a:cubicBezTo>
                    <a:cubicBezTo>
                      <a:pt x="527" y="871"/>
                      <a:pt x="523" y="901"/>
                      <a:pt x="520" y="932"/>
                    </a:cubicBezTo>
                    <a:cubicBezTo>
                      <a:pt x="518" y="961"/>
                      <a:pt x="516" y="991"/>
                      <a:pt x="512" y="1020"/>
                    </a:cubicBezTo>
                    <a:cubicBezTo>
                      <a:pt x="509" y="1040"/>
                      <a:pt x="511" y="1061"/>
                      <a:pt x="506" y="1081"/>
                    </a:cubicBezTo>
                    <a:cubicBezTo>
                      <a:pt x="502" y="1096"/>
                      <a:pt x="502" y="1113"/>
                      <a:pt x="502" y="1130"/>
                    </a:cubicBezTo>
                    <a:cubicBezTo>
                      <a:pt x="500" y="1169"/>
                      <a:pt x="490" y="1207"/>
                      <a:pt x="493" y="1246"/>
                    </a:cubicBezTo>
                    <a:cubicBezTo>
                      <a:pt x="494" y="1253"/>
                      <a:pt x="488" y="1258"/>
                      <a:pt x="488" y="1265"/>
                    </a:cubicBezTo>
                    <a:cubicBezTo>
                      <a:pt x="329" y="1309"/>
                      <a:pt x="170" y="1353"/>
                      <a:pt x="9" y="1398"/>
                    </a:cubicBezTo>
                    <a:cubicBezTo>
                      <a:pt x="9" y="1384"/>
                      <a:pt x="9" y="1371"/>
                      <a:pt x="9" y="1358"/>
                    </a:cubicBezTo>
                    <a:cubicBezTo>
                      <a:pt x="9" y="1314"/>
                      <a:pt x="9" y="1270"/>
                      <a:pt x="9" y="1226"/>
                    </a:cubicBezTo>
                    <a:cubicBezTo>
                      <a:pt x="9" y="1218"/>
                      <a:pt x="8" y="1212"/>
                      <a:pt x="1" y="1208"/>
                    </a:cubicBezTo>
                    <a:cubicBezTo>
                      <a:pt x="3" y="1204"/>
                      <a:pt x="6" y="1203"/>
                      <a:pt x="10" y="1202"/>
                    </a:cubicBezTo>
                    <a:cubicBezTo>
                      <a:pt x="125" y="1172"/>
                      <a:pt x="238" y="1139"/>
                      <a:pt x="353" y="1108"/>
                    </a:cubicBezTo>
                    <a:cubicBezTo>
                      <a:pt x="370" y="1103"/>
                      <a:pt x="378" y="1093"/>
                      <a:pt x="379" y="1075"/>
                    </a:cubicBezTo>
                    <a:cubicBezTo>
                      <a:pt x="391" y="927"/>
                      <a:pt x="404" y="780"/>
                      <a:pt x="418" y="632"/>
                    </a:cubicBezTo>
                    <a:cubicBezTo>
                      <a:pt x="420" y="614"/>
                      <a:pt x="422" y="596"/>
                      <a:pt x="423" y="578"/>
                    </a:cubicBezTo>
                    <a:cubicBezTo>
                      <a:pt x="424" y="554"/>
                      <a:pt x="424" y="553"/>
                      <a:pt x="400" y="553"/>
                    </a:cubicBezTo>
                    <a:cubicBezTo>
                      <a:pt x="357" y="553"/>
                      <a:pt x="314" y="553"/>
                      <a:pt x="272" y="553"/>
                    </a:cubicBezTo>
                    <a:cubicBezTo>
                      <a:pt x="195" y="553"/>
                      <a:pt x="117" y="553"/>
                      <a:pt x="40" y="553"/>
                    </a:cubicBezTo>
                    <a:cubicBezTo>
                      <a:pt x="30" y="553"/>
                      <a:pt x="20" y="554"/>
                      <a:pt x="10" y="550"/>
                    </a:cubicBezTo>
                    <a:cubicBezTo>
                      <a:pt x="8" y="548"/>
                      <a:pt x="7" y="546"/>
                      <a:pt x="5" y="544"/>
                    </a:cubicBezTo>
                    <a:cubicBezTo>
                      <a:pt x="0" y="522"/>
                      <a:pt x="3" y="499"/>
                      <a:pt x="3" y="477"/>
                    </a:cubicBezTo>
                    <a:cubicBezTo>
                      <a:pt x="2" y="447"/>
                      <a:pt x="2" y="417"/>
                      <a:pt x="3" y="387"/>
                    </a:cubicBezTo>
                    <a:cubicBezTo>
                      <a:pt x="3" y="378"/>
                      <a:pt x="2" y="370"/>
                      <a:pt x="8" y="362"/>
                    </a:cubicBezTo>
                    <a:cubicBezTo>
                      <a:pt x="17" y="355"/>
                      <a:pt x="28" y="357"/>
                      <a:pt x="39" y="357"/>
                    </a:cubicBezTo>
                    <a:cubicBezTo>
                      <a:pt x="164" y="357"/>
                      <a:pt x="289" y="357"/>
                      <a:pt x="414" y="357"/>
                    </a:cubicBezTo>
                    <a:cubicBezTo>
                      <a:pt x="424" y="357"/>
                      <a:pt x="434" y="360"/>
                      <a:pt x="441" y="349"/>
                    </a:cubicBezTo>
                    <a:cubicBezTo>
                      <a:pt x="449" y="298"/>
                      <a:pt x="453" y="247"/>
                      <a:pt x="455" y="195"/>
                    </a:cubicBezTo>
                    <a:cubicBezTo>
                      <a:pt x="452" y="182"/>
                      <a:pt x="442" y="185"/>
                      <a:pt x="433" y="185"/>
                    </a:cubicBezTo>
                    <a:cubicBezTo>
                      <a:pt x="367" y="185"/>
                      <a:pt x="301" y="185"/>
                      <a:pt x="235" y="185"/>
                    </a:cubicBezTo>
                    <a:cubicBezTo>
                      <a:pt x="168" y="185"/>
                      <a:pt x="102" y="185"/>
                      <a:pt x="35" y="185"/>
                    </a:cubicBezTo>
                    <a:cubicBezTo>
                      <a:pt x="26" y="184"/>
                      <a:pt x="16" y="187"/>
                      <a:pt x="9" y="179"/>
                    </a:cubicBezTo>
                    <a:close/>
                  </a:path>
                </a:pathLst>
              </a:custGeom>
              <a:solidFill>
                <a:srgbClr val="0070C0"/>
              </a:solidFill>
              <a:ln>
                <a:noFill/>
              </a:ln>
            </p:spPr>
            <p:txBody>
              <a:bodyPr vert="horz" wrap="square" lIns="91427" tIns="45713" rIns="91427" bIns="45713" numCol="1" anchor="t" anchorCtr="0" compatLnSpc="1">
                <a:prstTxWarp prst="textNoShape">
                  <a:avLst/>
                </a:prstTxWarp>
              </a:bodyPr>
              <a:lstStyle/>
              <a:p>
                <a:pPr defTabSz="932654"/>
                <a:endParaRPr lang="en-US">
                  <a:solidFill>
                    <a:srgbClr val="000000"/>
                  </a:solidFill>
                </a:endParaRPr>
              </a:p>
            </p:txBody>
          </p:sp>
          <p:sp>
            <p:nvSpPr>
              <p:cNvPr id="103" name="Freeform 76"/>
              <p:cNvSpPr>
                <a:spLocks/>
              </p:cNvSpPr>
              <p:nvPr/>
            </p:nvSpPr>
            <p:spPr bwMode="auto">
              <a:xfrm>
                <a:off x="10776107" y="7146801"/>
                <a:ext cx="387539" cy="243014"/>
              </a:xfrm>
              <a:custGeom>
                <a:avLst/>
                <a:gdLst>
                  <a:gd name="T0" fmla="*/ 896 w 914"/>
                  <a:gd name="T1" fmla="*/ 173 h 574"/>
                  <a:gd name="T2" fmla="*/ 895 w 914"/>
                  <a:gd name="T3" fmla="*/ 183 h 574"/>
                  <a:gd name="T4" fmla="*/ 874 w 914"/>
                  <a:gd name="T5" fmla="*/ 185 h 574"/>
                  <a:gd name="T6" fmla="*/ 479 w 914"/>
                  <a:gd name="T7" fmla="*/ 185 h 574"/>
                  <a:gd name="T8" fmla="*/ 457 w 914"/>
                  <a:gd name="T9" fmla="*/ 185 h 574"/>
                  <a:gd name="T10" fmla="*/ 426 w 914"/>
                  <a:gd name="T11" fmla="*/ 191 h 574"/>
                  <a:gd name="T12" fmla="*/ 235 w 914"/>
                  <a:gd name="T13" fmla="*/ 191 h 574"/>
                  <a:gd name="T14" fmla="*/ 211 w 914"/>
                  <a:gd name="T15" fmla="*/ 217 h 574"/>
                  <a:gd name="T16" fmla="*/ 221 w 914"/>
                  <a:gd name="T17" fmla="*/ 338 h 574"/>
                  <a:gd name="T18" fmla="*/ 249 w 914"/>
                  <a:gd name="T19" fmla="*/ 363 h 574"/>
                  <a:gd name="T20" fmla="*/ 428 w 914"/>
                  <a:gd name="T21" fmla="*/ 363 h 574"/>
                  <a:gd name="T22" fmla="*/ 457 w 914"/>
                  <a:gd name="T23" fmla="*/ 368 h 574"/>
                  <a:gd name="T24" fmla="*/ 457 w 914"/>
                  <a:gd name="T25" fmla="*/ 370 h 574"/>
                  <a:gd name="T26" fmla="*/ 463 w 914"/>
                  <a:gd name="T27" fmla="*/ 398 h 574"/>
                  <a:gd name="T28" fmla="*/ 463 w 914"/>
                  <a:gd name="T29" fmla="*/ 518 h 574"/>
                  <a:gd name="T30" fmla="*/ 489 w 914"/>
                  <a:gd name="T31" fmla="*/ 543 h 574"/>
                  <a:gd name="T32" fmla="*/ 646 w 914"/>
                  <a:gd name="T33" fmla="*/ 543 h 574"/>
                  <a:gd name="T34" fmla="*/ 670 w 914"/>
                  <a:gd name="T35" fmla="*/ 544 h 574"/>
                  <a:gd name="T36" fmla="*/ 678 w 914"/>
                  <a:gd name="T37" fmla="*/ 574 h 574"/>
                  <a:gd name="T38" fmla="*/ 641 w 914"/>
                  <a:gd name="T39" fmla="*/ 559 h 574"/>
                  <a:gd name="T40" fmla="*/ 486 w 914"/>
                  <a:gd name="T41" fmla="*/ 559 h 574"/>
                  <a:gd name="T42" fmla="*/ 457 w 914"/>
                  <a:gd name="T43" fmla="*/ 553 h 574"/>
                  <a:gd name="T44" fmla="*/ 435 w 914"/>
                  <a:gd name="T45" fmla="*/ 553 h 574"/>
                  <a:gd name="T46" fmla="*/ 73 w 914"/>
                  <a:gd name="T47" fmla="*/ 553 h 574"/>
                  <a:gd name="T48" fmla="*/ 51 w 914"/>
                  <a:gd name="T49" fmla="*/ 553 h 574"/>
                  <a:gd name="T50" fmla="*/ 46 w 914"/>
                  <a:gd name="T51" fmla="*/ 510 h 574"/>
                  <a:gd name="T52" fmla="*/ 37 w 914"/>
                  <a:gd name="T53" fmla="*/ 399 h 574"/>
                  <a:gd name="T54" fmla="*/ 26 w 914"/>
                  <a:gd name="T55" fmla="*/ 291 h 574"/>
                  <a:gd name="T56" fmla="*/ 21 w 914"/>
                  <a:gd name="T57" fmla="*/ 229 h 574"/>
                  <a:gd name="T58" fmla="*/ 10 w 914"/>
                  <a:gd name="T59" fmla="*/ 113 h 574"/>
                  <a:gd name="T60" fmla="*/ 6 w 914"/>
                  <a:gd name="T61" fmla="*/ 57 h 574"/>
                  <a:gd name="T62" fmla="*/ 2 w 914"/>
                  <a:gd name="T63" fmla="*/ 3 h 574"/>
                  <a:gd name="T64" fmla="*/ 23 w 914"/>
                  <a:gd name="T65" fmla="*/ 2 h 574"/>
                  <a:gd name="T66" fmla="*/ 435 w 914"/>
                  <a:gd name="T67" fmla="*/ 1 h 574"/>
                  <a:gd name="T68" fmla="*/ 457 w 914"/>
                  <a:gd name="T69" fmla="*/ 1 h 574"/>
                  <a:gd name="T70" fmla="*/ 503 w 914"/>
                  <a:gd name="T71" fmla="*/ 1 h 574"/>
                  <a:gd name="T72" fmla="*/ 890 w 914"/>
                  <a:gd name="T73" fmla="*/ 1 h 574"/>
                  <a:gd name="T74" fmla="*/ 910 w 914"/>
                  <a:gd name="T75" fmla="*/ 1 h 574"/>
                  <a:gd name="T76" fmla="*/ 909 w 914"/>
                  <a:gd name="T77" fmla="*/ 18 h 574"/>
                  <a:gd name="T78" fmla="*/ 874 w 914"/>
                  <a:gd name="T79" fmla="*/ 11 h 574"/>
                  <a:gd name="T80" fmla="*/ 493 w 914"/>
                  <a:gd name="T81" fmla="*/ 11 h 574"/>
                  <a:gd name="T82" fmla="*/ 463 w 914"/>
                  <a:gd name="T83" fmla="*/ 40 h 574"/>
                  <a:gd name="T84" fmla="*/ 463 w 914"/>
                  <a:gd name="T85" fmla="*/ 152 h 574"/>
                  <a:gd name="T86" fmla="*/ 485 w 914"/>
                  <a:gd name="T87" fmla="*/ 175 h 574"/>
                  <a:gd name="T88" fmla="*/ 873 w 914"/>
                  <a:gd name="T89" fmla="*/ 174 h 574"/>
                  <a:gd name="T90" fmla="*/ 896 w 914"/>
                  <a:gd name="T91" fmla="*/ 173 h 5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14" h="574">
                    <a:moveTo>
                      <a:pt x="896" y="173"/>
                    </a:moveTo>
                    <a:cubicBezTo>
                      <a:pt x="897" y="176"/>
                      <a:pt x="897" y="180"/>
                      <a:pt x="895" y="183"/>
                    </a:cubicBezTo>
                    <a:cubicBezTo>
                      <a:pt x="889" y="186"/>
                      <a:pt x="881" y="185"/>
                      <a:pt x="874" y="185"/>
                    </a:cubicBezTo>
                    <a:cubicBezTo>
                      <a:pt x="742" y="185"/>
                      <a:pt x="611" y="185"/>
                      <a:pt x="479" y="185"/>
                    </a:cubicBezTo>
                    <a:cubicBezTo>
                      <a:pt x="472" y="185"/>
                      <a:pt x="464" y="185"/>
                      <a:pt x="457" y="185"/>
                    </a:cubicBezTo>
                    <a:cubicBezTo>
                      <a:pt x="448" y="193"/>
                      <a:pt x="437" y="191"/>
                      <a:pt x="426" y="191"/>
                    </a:cubicBezTo>
                    <a:cubicBezTo>
                      <a:pt x="362" y="191"/>
                      <a:pt x="299" y="191"/>
                      <a:pt x="235" y="191"/>
                    </a:cubicBezTo>
                    <a:cubicBezTo>
                      <a:pt x="209" y="191"/>
                      <a:pt x="210" y="192"/>
                      <a:pt x="211" y="217"/>
                    </a:cubicBezTo>
                    <a:cubicBezTo>
                      <a:pt x="213" y="258"/>
                      <a:pt x="217" y="298"/>
                      <a:pt x="221" y="338"/>
                    </a:cubicBezTo>
                    <a:cubicBezTo>
                      <a:pt x="223" y="361"/>
                      <a:pt x="226" y="363"/>
                      <a:pt x="249" y="363"/>
                    </a:cubicBezTo>
                    <a:cubicBezTo>
                      <a:pt x="309" y="363"/>
                      <a:pt x="369" y="363"/>
                      <a:pt x="428" y="363"/>
                    </a:cubicBezTo>
                    <a:cubicBezTo>
                      <a:pt x="438" y="363"/>
                      <a:pt x="448" y="362"/>
                      <a:pt x="457" y="368"/>
                    </a:cubicBezTo>
                    <a:cubicBezTo>
                      <a:pt x="457" y="370"/>
                      <a:pt x="457" y="370"/>
                      <a:pt x="457" y="370"/>
                    </a:cubicBezTo>
                    <a:cubicBezTo>
                      <a:pt x="465" y="378"/>
                      <a:pt x="463" y="388"/>
                      <a:pt x="463" y="398"/>
                    </a:cubicBezTo>
                    <a:cubicBezTo>
                      <a:pt x="464" y="438"/>
                      <a:pt x="463" y="478"/>
                      <a:pt x="463" y="518"/>
                    </a:cubicBezTo>
                    <a:cubicBezTo>
                      <a:pt x="464" y="541"/>
                      <a:pt x="465" y="542"/>
                      <a:pt x="489" y="543"/>
                    </a:cubicBezTo>
                    <a:cubicBezTo>
                      <a:pt x="541" y="543"/>
                      <a:pt x="594" y="543"/>
                      <a:pt x="646" y="543"/>
                    </a:cubicBezTo>
                    <a:cubicBezTo>
                      <a:pt x="654" y="543"/>
                      <a:pt x="662" y="542"/>
                      <a:pt x="670" y="544"/>
                    </a:cubicBezTo>
                    <a:cubicBezTo>
                      <a:pt x="687" y="548"/>
                      <a:pt x="690" y="559"/>
                      <a:pt x="678" y="574"/>
                    </a:cubicBezTo>
                    <a:cubicBezTo>
                      <a:pt x="669" y="561"/>
                      <a:pt x="656" y="559"/>
                      <a:pt x="641" y="559"/>
                    </a:cubicBezTo>
                    <a:cubicBezTo>
                      <a:pt x="589" y="560"/>
                      <a:pt x="537" y="559"/>
                      <a:pt x="486" y="559"/>
                    </a:cubicBezTo>
                    <a:cubicBezTo>
                      <a:pt x="476" y="559"/>
                      <a:pt x="465" y="560"/>
                      <a:pt x="457" y="553"/>
                    </a:cubicBezTo>
                    <a:cubicBezTo>
                      <a:pt x="450" y="553"/>
                      <a:pt x="442" y="553"/>
                      <a:pt x="435" y="553"/>
                    </a:cubicBezTo>
                    <a:cubicBezTo>
                      <a:pt x="314" y="553"/>
                      <a:pt x="194" y="553"/>
                      <a:pt x="73" y="553"/>
                    </a:cubicBezTo>
                    <a:cubicBezTo>
                      <a:pt x="66" y="553"/>
                      <a:pt x="59" y="553"/>
                      <a:pt x="51" y="553"/>
                    </a:cubicBezTo>
                    <a:cubicBezTo>
                      <a:pt x="49" y="538"/>
                      <a:pt x="47" y="524"/>
                      <a:pt x="46" y="510"/>
                    </a:cubicBezTo>
                    <a:cubicBezTo>
                      <a:pt x="42" y="474"/>
                      <a:pt x="40" y="436"/>
                      <a:pt x="37" y="399"/>
                    </a:cubicBezTo>
                    <a:cubicBezTo>
                      <a:pt x="33" y="363"/>
                      <a:pt x="29" y="327"/>
                      <a:pt x="26" y="291"/>
                    </a:cubicBezTo>
                    <a:cubicBezTo>
                      <a:pt x="24" y="270"/>
                      <a:pt x="23" y="250"/>
                      <a:pt x="21" y="229"/>
                    </a:cubicBezTo>
                    <a:cubicBezTo>
                      <a:pt x="17" y="190"/>
                      <a:pt x="14" y="151"/>
                      <a:pt x="10" y="113"/>
                    </a:cubicBezTo>
                    <a:cubicBezTo>
                      <a:pt x="8" y="94"/>
                      <a:pt x="6" y="76"/>
                      <a:pt x="6" y="57"/>
                    </a:cubicBezTo>
                    <a:cubicBezTo>
                      <a:pt x="5" y="39"/>
                      <a:pt x="0" y="22"/>
                      <a:pt x="2" y="3"/>
                    </a:cubicBezTo>
                    <a:cubicBezTo>
                      <a:pt x="9" y="0"/>
                      <a:pt x="16" y="2"/>
                      <a:pt x="23" y="2"/>
                    </a:cubicBezTo>
                    <a:cubicBezTo>
                      <a:pt x="161" y="1"/>
                      <a:pt x="298" y="1"/>
                      <a:pt x="435" y="1"/>
                    </a:cubicBezTo>
                    <a:cubicBezTo>
                      <a:pt x="442" y="1"/>
                      <a:pt x="450" y="1"/>
                      <a:pt x="457" y="1"/>
                    </a:cubicBezTo>
                    <a:cubicBezTo>
                      <a:pt x="472" y="1"/>
                      <a:pt x="488" y="1"/>
                      <a:pt x="503" y="1"/>
                    </a:cubicBezTo>
                    <a:cubicBezTo>
                      <a:pt x="632" y="1"/>
                      <a:pt x="761" y="1"/>
                      <a:pt x="890" y="1"/>
                    </a:cubicBezTo>
                    <a:cubicBezTo>
                      <a:pt x="896" y="1"/>
                      <a:pt x="903" y="1"/>
                      <a:pt x="910" y="1"/>
                    </a:cubicBezTo>
                    <a:cubicBezTo>
                      <a:pt x="914" y="7"/>
                      <a:pt x="914" y="12"/>
                      <a:pt x="909" y="18"/>
                    </a:cubicBezTo>
                    <a:cubicBezTo>
                      <a:pt x="898" y="13"/>
                      <a:pt x="886" y="11"/>
                      <a:pt x="874" y="11"/>
                    </a:cubicBezTo>
                    <a:cubicBezTo>
                      <a:pt x="747" y="11"/>
                      <a:pt x="620" y="11"/>
                      <a:pt x="493" y="11"/>
                    </a:cubicBezTo>
                    <a:cubicBezTo>
                      <a:pt x="464" y="11"/>
                      <a:pt x="463" y="12"/>
                      <a:pt x="463" y="40"/>
                    </a:cubicBezTo>
                    <a:cubicBezTo>
                      <a:pt x="463" y="77"/>
                      <a:pt x="464" y="115"/>
                      <a:pt x="463" y="152"/>
                    </a:cubicBezTo>
                    <a:cubicBezTo>
                      <a:pt x="463" y="168"/>
                      <a:pt x="469" y="175"/>
                      <a:pt x="485" y="175"/>
                    </a:cubicBezTo>
                    <a:cubicBezTo>
                      <a:pt x="614" y="174"/>
                      <a:pt x="743" y="175"/>
                      <a:pt x="873" y="174"/>
                    </a:cubicBezTo>
                    <a:cubicBezTo>
                      <a:pt x="881" y="174"/>
                      <a:pt x="888" y="171"/>
                      <a:pt x="896" y="173"/>
                    </a:cubicBez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32654"/>
                <a:endParaRPr lang="en-US">
                  <a:solidFill>
                    <a:srgbClr val="000000"/>
                  </a:solidFill>
                </a:endParaRPr>
              </a:p>
            </p:txBody>
          </p:sp>
          <p:sp>
            <p:nvSpPr>
              <p:cNvPr id="104" name="Freeform 77"/>
              <p:cNvSpPr>
                <a:spLocks/>
              </p:cNvSpPr>
              <p:nvPr/>
            </p:nvSpPr>
            <p:spPr bwMode="auto">
              <a:xfrm>
                <a:off x="10800635" y="7418494"/>
                <a:ext cx="172072" cy="164525"/>
              </a:xfrm>
              <a:custGeom>
                <a:avLst/>
                <a:gdLst>
                  <a:gd name="T0" fmla="*/ 399 w 406"/>
                  <a:gd name="T1" fmla="*/ 387 h 388"/>
                  <a:gd name="T2" fmla="*/ 391 w 406"/>
                  <a:gd name="T3" fmla="*/ 388 h 388"/>
                  <a:gd name="T4" fmla="*/ 215 w 406"/>
                  <a:gd name="T5" fmla="*/ 339 h 388"/>
                  <a:gd name="T6" fmla="*/ 38 w 406"/>
                  <a:gd name="T7" fmla="*/ 290 h 388"/>
                  <a:gd name="T8" fmla="*/ 23 w 406"/>
                  <a:gd name="T9" fmla="*/ 272 h 388"/>
                  <a:gd name="T10" fmla="*/ 11 w 406"/>
                  <a:gd name="T11" fmla="*/ 113 h 388"/>
                  <a:gd name="T12" fmla="*/ 0 w 406"/>
                  <a:gd name="T13" fmla="*/ 7 h 388"/>
                  <a:gd name="T14" fmla="*/ 1 w 406"/>
                  <a:gd name="T15" fmla="*/ 0 h 388"/>
                  <a:gd name="T16" fmla="*/ 182 w 406"/>
                  <a:gd name="T17" fmla="*/ 0 h 388"/>
                  <a:gd name="T18" fmla="*/ 186 w 406"/>
                  <a:gd name="T19" fmla="*/ 21 h 388"/>
                  <a:gd name="T20" fmla="*/ 195 w 406"/>
                  <a:gd name="T21" fmla="*/ 132 h 388"/>
                  <a:gd name="T22" fmla="*/ 208 w 406"/>
                  <a:gd name="T23" fmla="*/ 148 h 388"/>
                  <a:gd name="T24" fmla="*/ 397 w 406"/>
                  <a:gd name="T25" fmla="*/ 198 h 388"/>
                  <a:gd name="T26" fmla="*/ 399 w 406"/>
                  <a:gd name="T27" fmla="*/ 198 h 388"/>
                  <a:gd name="T28" fmla="*/ 402 w 406"/>
                  <a:gd name="T29" fmla="*/ 201 h 388"/>
                  <a:gd name="T30" fmla="*/ 405 w 406"/>
                  <a:gd name="T31" fmla="*/ 224 h 388"/>
                  <a:gd name="T32" fmla="*/ 405 w 406"/>
                  <a:gd name="T33" fmla="*/ 361 h 388"/>
                  <a:gd name="T34" fmla="*/ 399 w 406"/>
                  <a:gd name="T35" fmla="*/ 387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06" h="388">
                    <a:moveTo>
                      <a:pt x="399" y="387"/>
                    </a:moveTo>
                    <a:cubicBezTo>
                      <a:pt x="396" y="388"/>
                      <a:pt x="394" y="388"/>
                      <a:pt x="391" y="388"/>
                    </a:cubicBezTo>
                    <a:cubicBezTo>
                      <a:pt x="332" y="372"/>
                      <a:pt x="274" y="355"/>
                      <a:pt x="215" y="339"/>
                    </a:cubicBezTo>
                    <a:cubicBezTo>
                      <a:pt x="156" y="323"/>
                      <a:pt x="97" y="306"/>
                      <a:pt x="38" y="290"/>
                    </a:cubicBezTo>
                    <a:cubicBezTo>
                      <a:pt x="28" y="287"/>
                      <a:pt x="24" y="282"/>
                      <a:pt x="23" y="272"/>
                    </a:cubicBezTo>
                    <a:cubicBezTo>
                      <a:pt x="20" y="219"/>
                      <a:pt x="15" y="166"/>
                      <a:pt x="11" y="113"/>
                    </a:cubicBezTo>
                    <a:cubicBezTo>
                      <a:pt x="7" y="78"/>
                      <a:pt x="3" y="42"/>
                      <a:pt x="0" y="7"/>
                    </a:cubicBezTo>
                    <a:cubicBezTo>
                      <a:pt x="0" y="5"/>
                      <a:pt x="0" y="3"/>
                      <a:pt x="1" y="0"/>
                    </a:cubicBezTo>
                    <a:cubicBezTo>
                      <a:pt x="61" y="0"/>
                      <a:pt x="121" y="0"/>
                      <a:pt x="182" y="0"/>
                    </a:cubicBezTo>
                    <a:cubicBezTo>
                      <a:pt x="183" y="7"/>
                      <a:pt x="185" y="14"/>
                      <a:pt x="186" y="21"/>
                    </a:cubicBezTo>
                    <a:cubicBezTo>
                      <a:pt x="189" y="58"/>
                      <a:pt x="192" y="95"/>
                      <a:pt x="195" y="132"/>
                    </a:cubicBezTo>
                    <a:cubicBezTo>
                      <a:pt x="195" y="141"/>
                      <a:pt x="198" y="145"/>
                      <a:pt x="208" y="148"/>
                    </a:cubicBezTo>
                    <a:cubicBezTo>
                      <a:pt x="271" y="164"/>
                      <a:pt x="334" y="181"/>
                      <a:pt x="397" y="198"/>
                    </a:cubicBezTo>
                    <a:cubicBezTo>
                      <a:pt x="398" y="199"/>
                      <a:pt x="399" y="198"/>
                      <a:pt x="399" y="198"/>
                    </a:cubicBezTo>
                    <a:cubicBezTo>
                      <a:pt x="400" y="199"/>
                      <a:pt x="401" y="200"/>
                      <a:pt x="402" y="201"/>
                    </a:cubicBezTo>
                    <a:cubicBezTo>
                      <a:pt x="406" y="208"/>
                      <a:pt x="405" y="216"/>
                      <a:pt x="405" y="224"/>
                    </a:cubicBezTo>
                    <a:cubicBezTo>
                      <a:pt x="405" y="270"/>
                      <a:pt x="405" y="315"/>
                      <a:pt x="405" y="361"/>
                    </a:cubicBezTo>
                    <a:cubicBezTo>
                      <a:pt x="405" y="370"/>
                      <a:pt x="406" y="380"/>
                      <a:pt x="399" y="387"/>
                    </a:cubicBez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32654"/>
                <a:endParaRPr lang="en-US">
                  <a:solidFill>
                    <a:srgbClr val="000000"/>
                  </a:solidFill>
                </a:endParaRPr>
              </a:p>
            </p:txBody>
          </p:sp>
          <p:sp>
            <p:nvSpPr>
              <p:cNvPr id="105" name="Freeform 79"/>
              <p:cNvSpPr>
                <a:spLocks/>
              </p:cNvSpPr>
              <p:nvPr/>
            </p:nvSpPr>
            <p:spPr bwMode="auto">
              <a:xfrm>
                <a:off x="10969311" y="7302647"/>
                <a:ext cx="179619" cy="279994"/>
              </a:xfrm>
              <a:custGeom>
                <a:avLst/>
                <a:gdLst>
                  <a:gd name="T0" fmla="*/ 1 w 423"/>
                  <a:gd name="T1" fmla="*/ 474 h 661"/>
                  <a:gd name="T2" fmla="*/ 163 w 423"/>
                  <a:gd name="T3" fmla="*/ 429 h 661"/>
                  <a:gd name="T4" fmla="*/ 186 w 423"/>
                  <a:gd name="T5" fmla="*/ 423 h 661"/>
                  <a:gd name="T6" fmla="*/ 205 w 423"/>
                  <a:gd name="T7" fmla="*/ 401 h 661"/>
                  <a:gd name="T8" fmla="*/ 216 w 423"/>
                  <a:gd name="T9" fmla="*/ 274 h 661"/>
                  <a:gd name="T10" fmla="*/ 222 w 423"/>
                  <a:gd name="T11" fmla="*/ 205 h 661"/>
                  <a:gd name="T12" fmla="*/ 224 w 423"/>
                  <a:gd name="T13" fmla="*/ 182 h 661"/>
                  <a:gd name="T14" fmla="*/ 1 w 423"/>
                  <a:gd name="T15" fmla="*/ 182 h 661"/>
                  <a:gd name="T16" fmla="*/ 1 w 423"/>
                  <a:gd name="T17" fmla="*/ 2 h 661"/>
                  <a:gd name="T18" fmla="*/ 13 w 423"/>
                  <a:gd name="T19" fmla="*/ 1 h 661"/>
                  <a:gd name="T20" fmla="*/ 408 w 423"/>
                  <a:gd name="T21" fmla="*/ 1 h 661"/>
                  <a:gd name="T22" fmla="*/ 423 w 423"/>
                  <a:gd name="T23" fmla="*/ 3 h 661"/>
                  <a:gd name="T24" fmla="*/ 373 w 423"/>
                  <a:gd name="T25" fmla="*/ 560 h 661"/>
                  <a:gd name="T26" fmla="*/ 207 w 423"/>
                  <a:gd name="T27" fmla="*/ 606 h 661"/>
                  <a:gd name="T28" fmla="*/ 13 w 423"/>
                  <a:gd name="T29" fmla="*/ 660 h 661"/>
                  <a:gd name="T30" fmla="*/ 1 w 423"/>
                  <a:gd name="T31" fmla="*/ 661 h 661"/>
                  <a:gd name="T32" fmla="*/ 1 w 423"/>
                  <a:gd name="T33" fmla="*/ 474 h 6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3" h="661">
                    <a:moveTo>
                      <a:pt x="1" y="474"/>
                    </a:moveTo>
                    <a:cubicBezTo>
                      <a:pt x="55" y="459"/>
                      <a:pt x="109" y="444"/>
                      <a:pt x="163" y="429"/>
                    </a:cubicBezTo>
                    <a:cubicBezTo>
                      <a:pt x="171" y="427"/>
                      <a:pt x="179" y="425"/>
                      <a:pt x="186" y="423"/>
                    </a:cubicBezTo>
                    <a:cubicBezTo>
                      <a:pt x="204" y="418"/>
                      <a:pt x="203" y="418"/>
                      <a:pt x="205" y="401"/>
                    </a:cubicBezTo>
                    <a:cubicBezTo>
                      <a:pt x="208" y="359"/>
                      <a:pt x="212" y="316"/>
                      <a:pt x="216" y="274"/>
                    </a:cubicBezTo>
                    <a:cubicBezTo>
                      <a:pt x="218" y="251"/>
                      <a:pt x="220" y="228"/>
                      <a:pt x="222" y="205"/>
                    </a:cubicBezTo>
                    <a:cubicBezTo>
                      <a:pt x="228" y="198"/>
                      <a:pt x="224" y="190"/>
                      <a:pt x="224" y="182"/>
                    </a:cubicBezTo>
                    <a:cubicBezTo>
                      <a:pt x="150" y="182"/>
                      <a:pt x="77" y="182"/>
                      <a:pt x="1" y="182"/>
                    </a:cubicBezTo>
                    <a:cubicBezTo>
                      <a:pt x="0" y="121"/>
                      <a:pt x="1" y="61"/>
                      <a:pt x="1" y="2"/>
                    </a:cubicBezTo>
                    <a:cubicBezTo>
                      <a:pt x="5" y="1"/>
                      <a:pt x="9" y="1"/>
                      <a:pt x="13" y="1"/>
                    </a:cubicBezTo>
                    <a:cubicBezTo>
                      <a:pt x="145" y="1"/>
                      <a:pt x="276" y="1"/>
                      <a:pt x="408" y="1"/>
                    </a:cubicBezTo>
                    <a:cubicBezTo>
                      <a:pt x="413" y="1"/>
                      <a:pt x="418" y="0"/>
                      <a:pt x="423" y="3"/>
                    </a:cubicBezTo>
                    <a:cubicBezTo>
                      <a:pt x="407" y="188"/>
                      <a:pt x="390" y="374"/>
                      <a:pt x="373" y="560"/>
                    </a:cubicBezTo>
                    <a:cubicBezTo>
                      <a:pt x="317" y="576"/>
                      <a:pt x="262" y="591"/>
                      <a:pt x="207" y="606"/>
                    </a:cubicBezTo>
                    <a:cubicBezTo>
                      <a:pt x="143" y="624"/>
                      <a:pt x="78" y="642"/>
                      <a:pt x="13" y="660"/>
                    </a:cubicBezTo>
                    <a:cubicBezTo>
                      <a:pt x="9" y="661"/>
                      <a:pt x="5" y="661"/>
                      <a:pt x="1" y="661"/>
                    </a:cubicBezTo>
                    <a:cubicBezTo>
                      <a:pt x="1" y="599"/>
                      <a:pt x="1" y="536"/>
                      <a:pt x="1" y="474"/>
                    </a:cubicBez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32654"/>
                <a:endParaRPr lang="en-US">
                  <a:solidFill>
                    <a:srgbClr val="000000"/>
                  </a:solidFill>
                </a:endParaRPr>
              </a:p>
            </p:txBody>
          </p:sp>
          <p:sp>
            <p:nvSpPr>
              <p:cNvPr id="106" name="Freeform 80"/>
              <p:cNvSpPr>
                <a:spLocks/>
              </p:cNvSpPr>
              <p:nvPr/>
            </p:nvSpPr>
            <p:spPr bwMode="auto">
              <a:xfrm>
                <a:off x="10970443" y="7149065"/>
                <a:ext cx="191317" cy="75093"/>
              </a:xfrm>
              <a:custGeom>
                <a:avLst/>
                <a:gdLst>
                  <a:gd name="T0" fmla="*/ 438 w 452"/>
                  <a:gd name="T1" fmla="*/ 167 h 177"/>
                  <a:gd name="T2" fmla="*/ 424 w 452"/>
                  <a:gd name="T3" fmla="*/ 175 h 177"/>
                  <a:gd name="T4" fmla="*/ 410 w 452"/>
                  <a:gd name="T5" fmla="*/ 175 h 177"/>
                  <a:gd name="T6" fmla="*/ 23 w 452"/>
                  <a:gd name="T7" fmla="*/ 175 h 177"/>
                  <a:gd name="T8" fmla="*/ 0 w 452"/>
                  <a:gd name="T9" fmla="*/ 175 h 177"/>
                  <a:gd name="T10" fmla="*/ 0 w 452"/>
                  <a:gd name="T11" fmla="*/ 0 h 177"/>
                  <a:gd name="T12" fmla="*/ 449 w 452"/>
                  <a:gd name="T13" fmla="*/ 0 h 177"/>
                  <a:gd name="T14" fmla="*/ 451 w 452"/>
                  <a:gd name="T15" fmla="*/ 12 h 177"/>
                  <a:gd name="T16" fmla="*/ 444 w 452"/>
                  <a:gd name="T17" fmla="*/ 104 h 177"/>
                  <a:gd name="T18" fmla="*/ 438 w 452"/>
                  <a:gd name="T19" fmla="*/ 167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2" h="177">
                    <a:moveTo>
                      <a:pt x="438" y="167"/>
                    </a:moveTo>
                    <a:cubicBezTo>
                      <a:pt x="434" y="171"/>
                      <a:pt x="432" y="177"/>
                      <a:pt x="424" y="175"/>
                    </a:cubicBezTo>
                    <a:cubicBezTo>
                      <a:pt x="420" y="174"/>
                      <a:pt x="415" y="175"/>
                      <a:pt x="410" y="175"/>
                    </a:cubicBezTo>
                    <a:cubicBezTo>
                      <a:pt x="281" y="175"/>
                      <a:pt x="152" y="175"/>
                      <a:pt x="23" y="175"/>
                    </a:cubicBezTo>
                    <a:cubicBezTo>
                      <a:pt x="16" y="175"/>
                      <a:pt x="9" y="175"/>
                      <a:pt x="0" y="175"/>
                    </a:cubicBezTo>
                    <a:cubicBezTo>
                      <a:pt x="0" y="116"/>
                      <a:pt x="0" y="59"/>
                      <a:pt x="0" y="0"/>
                    </a:cubicBezTo>
                    <a:cubicBezTo>
                      <a:pt x="150" y="0"/>
                      <a:pt x="299" y="0"/>
                      <a:pt x="449" y="0"/>
                    </a:cubicBezTo>
                    <a:cubicBezTo>
                      <a:pt x="452" y="3"/>
                      <a:pt x="450" y="8"/>
                      <a:pt x="451" y="12"/>
                    </a:cubicBezTo>
                    <a:cubicBezTo>
                      <a:pt x="451" y="43"/>
                      <a:pt x="446" y="73"/>
                      <a:pt x="444" y="104"/>
                    </a:cubicBezTo>
                    <a:cubicBezTo>
                      <a:pt x="442" y="125"/>
                      <a:pt x="440" y="146"/>
                      <a:pt x="438" y="167"/>
                    </a:cubicBez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32654"/>
                <a:endParaRPr lang="en-US">
                  <a:solidFill>
                    <a:srgbClr val="000000"/>
                  </a:solidFill>
                </a:endParaRPr>
              </a:p>
            </p:txBody>
          </p:sp>
        </p:grpSp>
        <p:sp>
          <p:nvSpPr>
            <p:cNvPr id="108" name="Freeform 5"/>
            <p:cNvSpPr>
              <a:spLocks noChangeAspect="1"/>
            </p:cNvSpPr>
            <p:nvPr/>
          </p:nvSpPr>
          <p:spPr bwMode="auto">
            <a:xfrm>
              <a:off x="9235564" y="4365469"/>
              <a:ext cx="585061" cy="702958"/>
            </a:xfrm>
            <a:custGeom>
              <a:avLst/>
              <a:gdLst>
                <a:gd name="T0" fmla="*/ 554 w 554"/>
                <a:gd name="T1" fmla="*/ 610 h 666"/>
                <a:gd name="T2" fmla="*/ 554 w 554"/>
                <a:gd name="T3" fmla="*/ 610 h 666"/>
                <a:gd name="T4" fmla="*/ 554 w 554"/>
                <a:gd name="T5" fmla="*/ 57 h 666"/>
                <a:gd name="T6" fmla="*/ 356 w 554"/>
                <a:gd name="T7" fmla="*/ 0 h 666"/>
                <a:gd name="T8" fmla="*/ 1 w 554"/>
                <a:gd name="T9" fmla="*/ 134 h 666"/>
                <a:gd name="T10" fmla="*/ 0 w 554"/>
                <a:gd name="T11" fmla="*/ 134 h 666"/>
                <a:gd name="T12" fmla="*/ 0 w 554"/>
                <a:gd name="T13" fmla="*/ 534 h 666"/>
                <a:gd name="T14" fmla="*/ 122 w 554"/>
                <a:gd name="T15" fmla="*/ 486 h 666"/>
                <a:gd name="T16" fmla="*/ 122 w 554"/>
                <a:gd name="T17" fmla="*/ 161 h 666"/>
                <a:gd name="T18" fmla="*/ 356 w 554"/>
                <a:gd name="T19" fmla="*/ 105 h 666"/>
                <a:gd name="T20" fmla="*/ 356 w 554"/>
                <a:gd name="T21" fmla="*/ 583 h 666"/>
                <a:gd name="T22" fmla="*/ 0 w 554"/>
                <a:gd name="T23" fmla="*/ 534 h 666"/>
                <a:gd name="T24" fmla="*/ 356 w 554"/>
                <a:gd name="T25" fmla="*/ 666 h 666"/>
                <a:gd name="T26" fmla="*/ 356 w 554"/>
                <a:gd name="T27" fmla="*/ 666 h 666"/>
                <a:gd name="T28" fmla="*/ 554 w 554"/>
                <a:gd name="T29" fmla="*/ 611 h 666"/>
                <a:gd name="T30" fmla="*/ 554 w 554"/>
                <a:gd name="T31" fmla="*/ 61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4" h="666">
                  <a:moveTo>
                    <a:pt x="554" y="610"/>
                  </a:moveTo>
                  <a:cubicBezTo>
                    <a:pt x="554" y="610"/>
                    <a:pt x="554" y="610"/>
                    <a:pt x="554" y="610"/>
                  </a:cubicBezTo>
                  <a:cubicBezTo>
                    <a:pt x="554" y="57"/>
                    <a:pt x="554" y="57"/>
                    <a:pt x="554" y="57"/>
                  </a:cubicBezTo>
                  <a:cubicBezTo>
                    <a:pt x="356" y="0"/>
                    <a:pt x="356" y="0"/>
                    <a:pt x="356" y="0"/>
                  </a:cubicBezTo>
                  <a:cubicBezTo>
                    <a:pt x="1" y="134"/>
                    <a:pt x="1" y="134"/>
                    <a:pt x="1" y="134"/>
                  </a:cubicBezTo>
                  <a:cubicBezTo>
                    <a:pt x="0" y="134"/>
                    <a:pt x="0" y="134"/>
                    <a:pt x="0" y="134"/>
                  </a:cubicBezTo>
                  <a:cubicBezTo>
                    <a:pt x="0" y="534"/>
                    <a:pt x="0" y="534"/>
                    <a:pt x="0" y="534"/>
                  </a:cubicBezTo>
                  <a:cubicBezTo>
                    <a:pt x="122" y="486"/>
                    <a:pt x="122" y="486"/>
                    <a:pt x="122" y="486"/>
                  </a:cubicBezTo>
                  <a:cubicBezTo>
                    <a:pt x="122" y="161"/>
                    <a:pt x="122" y="161"/>
                    <a:pt x="122" y="161"/>
                  </a:cubicBezTo>
                  <a:cubicBezTo>
                    <a:pt x="356" y="105"/>
                    <a:pt x="356" y="105"/>
                    <a:pt x="356" y="105"/>
                  </a:cubicBezTo>
                  <a:cubicBezTo>
                    <a:pt x="356" y="583"/>
                    <a:pt x="356" y="583"/>
                    <a:pt x="356" y="583"/>
                  </a:cubicBezTo>
                  <a:cubicBezTo>
                    <a:pt x="0" y="534"/>
                    <a:pt x="0" y="534"/>
                    <a:pt x="0" y="534"/>
                  </a:cubicBezTo>
                  <a:cubicBezTo>
                    <a:pt x="356" y="666"/>
                    <a:pt x="356" y="666"/>
                    <a:pt x="356" y="666"/>
                  </a:cubicBezTo>
                  <a:cubicBezTo>
                    <a:pt x="356" y="666"/>
                    <a:pt x="356" y="666"/>
                    <a:pt x="356" y="666"/>
                  </a:cubicBezTo>
                  <a:cubicBezTo>
                    <a:pt x="554" y="611"/>
                    <a:pt x="554" y="611"/>
                    <a:pt x="554" y="611"/>
                  </a:cubicBezTo>
                  <a:cubicBezTo>
                    <a:pt x="554" y="610"/>
                    <a:pt x="554" y="610"/>
                    <a:pt x="554" y="610"/>
                  </a:cubicBezTo>
                  <a:close/>
                </a:path>
              </a:pathLst>
            </a:custGeom>
            <a:solidFill>
              <a:srgbClr val="EB3C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32654"/>
              <a:endParaRPr lang="en-US">
                <a:solidFill>
                  <a:srgbClr val="505050"/>
                </a:solidFill>
              </a:endParaRPr>
            </a:p>
          </p:txBody>
        </p:sp>
        <p:sp>
          <p:nvSpPr>
            <p:cNvPr id="11" name="Rectangle 10"/>
            <p:cNvSpPr/>
            <p:nvPr/>
          </p:nvSpPr>
          <p:spPr bwMode="auto">
            <a:xfrm>
              <a:off x="10563225" y="3394879"/>
              <a:ext cx="307625" cy="354640"/>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32384"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07" name="Freeform 5"/>
            <p:cNvSpPr>
              <a:spLocks noChangeAspect="1" noEditPoints="1"/>
            </p:cNvSpPr>
            <p:nvPr/>
          </p:nvSpPr>
          <p:spPr bwMode="auto">
            <a:xfrm>
              <a:off x="10522631" y="3229048"/>
              <a:ext cx="688557" cy="691576"/>
            </a:xfrm>
            <a:custGeom>
              <a:avLst/>
              <a:gdLst>
                <a:gd name="T0" fmla="*/ 96 w 96"/>
                <a:gd name="T1" fmla="*/ 42 h 96"/>
                <a:gd name="T2" fmla="*/ 96 w 96"/>
                <a:gd name="T3" fmla="*/ 56 h 96"/>
                <a:gd name="T4" fmla="*/ 68 w 96"/>
                <a:gd name="T5" fmla="*/ 64 h 96"/>
                <a:gd name="T6" fmla="*/ 60 w 96"/>
                <a:gd name="T7" fmla="*/ 64 h 96"/>
                <a:gd name="T8" fmla="*/ 60 w 96"/>
                <a:gd name="T9" fmla="*/ 49 h 96"/>
                <a:gd name="T10" fmla="*/ 68 w 96"/>
                <a:gd name="T11" fmla="*/ 49 h 96"/>
                <a:gd name="T12" fmla="*/ 96 w 96"/>
                <a:gd name="T13" fmla="*/ 42 h 96"/>
                <a:gd name="T14" fmla="*/ 68 w 96"/>
                <a:gd name="T15" fmla="*/ 69 h 96"/>
                <a:gd name="T16" fmla="*/ 60 w 96"/>
                <a:gd name="T17" fmla="*/ 69 h 96"/>
                <a:gd name="T18" fmla="*/ 60 w 96"/>
                <a:gd name="T19" fmla="*/ 84 h 96"/>
                <a:gd name="T20" fmla="*/ 68 w 96"/>
                <a:gd name="T21" fmla="*/ 84 h 96"/>
                <a:gd name="T22" fmla="*/ 96 w 96"/>
                <a:gd name="T23" fmla="*/ 76 h 96"/>
                <a:gd name="T24" fmla="*/ 96 w 96"/>
                <a:gd name="T25" fmla="*/ 62 h 96"/>
                <a:gd name="T26" fmla="*/ 68 w 96"/>
                <a:gd name="T27" fmla="*/ 69 h 96"/>
                <a:gd name="T28" fmla="*/ 68 w 96"/>
                <a:gd name="T29" fmla="*/ 29 h 96"/>
                <a:gd name="T30" fmla="*/ 60 w 96"/>
                <a:gd name="T31" fmla="*/ 29 h 96"/>
                <a:gd name="T32" fmla="*/ 60 w 96"/>
                <a:gd name="T33" fmla="*/ 44 h 96"/>
                <a:gd name="T34" fmla="*/ 68 w 96"/>
                <a:gd name="T35" fmla="*/ 44 h 96"/>
                <a:gd name="T36" fmla="*/ 96 w 96"/>
                <a:gd name="T37" fmla="*/ 36 h 96"/>
                <a:gd name="T38" fmla="*/ 96 w 96"/>
                <a:gd name="T39" fmla="*/ 22 h 96"/>
                <a:gd name="T40" fmla="*/ 68 w 96"/>
                <a:gd name="T41" fmla="*/ 29 h 96"/>
                <a:gd name="T42" fmla="*/ 68 w 96"/>
                <a:gd name="T43" fmla="*/ 8 h 96"/>
                <a:gd name="T44" fmla="*/ 60 w 96"/>
                <a:gd name="T45" fmla="*/ 9 h 96"/>
                <a:gd name="T46" fmla="*/ 60 w 96"/>
                <a:gd name="T47" fmla="*/ 24 h 96"/>
                <a:gd name="T48" fmla="*/ 68 w 96"/>
                <a:gd name="T49" fmla="*/ 24 h 96"/>
                <a:gd name="T50" fmla="*/ 96 w 96"/>
                <a:gd name="T51" fmla="*/ 16 h 96"/>
                <a:gd name="T52" fmla="*/ 68 w 96"/>
                <a:gd name="T53" fmla="*/ 8 h 96"/>
                <a:gd name="T54" fmla="*/ 28 w 96"/>
                <a:gd name="T55" fmla="*/ 38 h 96"/>
                <a:gd name="T56" fmla="*/ 27 w 96"/>
                <a:gd name="T57" fmla="*/ 37 h 96"/>
                <a:gd name="T58" fmla="*/ 27 w 96"/>
                <a:gd name="T59" fmla="*/ 37 h 96"/>
                <a:gd name="T60" fmla="*/ 27 w 96"/>
                <a:gd name="T61" fmla="*/ 36 h 96"/>
                <a:gd name="T62" fmla="*/ 27 w 96"/>
                <a:gd name="T63" fmla="*/ 36 h 96"/>
                <a:gd name="T64" fmla="*/ 27 w 96"/>
                <a:gd name="T65" fmla="*/ 37 h 96"/>
                <a:gd name="T66" fmla="*/ 27 w 96"/>
                <a:gd name="T67" fmla="*/ 37 h 96"/>
                <a:gd name="T68" fmla="*/ 27 w 96"/>
                <a:gd name="T69" fmla="*/ 38 h 96"/>
                <a:gd name="T70" fmla="*/ 27 w 96"/>
                <a:gd name="T71" fmla="*/ 39 h 96"/>
                <a:gd name="T72" fmla="*/ 23 w 96"/>
                <a:gd name="T73" fmla="*/ 52 h 96"/>
                <a:gd name="T74" fmla="*/ 31 w 96"/>
                <a:gd name="T75" fmla="*/ 52 h 96"/>
                <a:gd name="T76" fmla="*/ 28 w 96"/>
                <a:gd name="T77" fmla="*/ 39 h 96"/>
                <a:gd name="T78" fmla="*/ 28 w 96"/>
                <a:gd name="T79" fmla="*/ 38 h 96"/>
                <a:gd name="T80" fmla="*/ 56 w 96"/>
                <a:gd name="T81" fmla="*/ 0 h 96"/>
                <a:gd name="T82" fmla="*/ 56 w 96"/>
                <a:gd name="T83" fmla="*/ 96 h 96"/>
                <a:gd name="T84" fmla="*/ 0 w 96"/>
                <a:gd name="T85" fmla="*/ 83 h 96"/>
                <a:gd name="T86" fmla="*/ 0 w 96"/>
                <a:gd name="T87" fmla="*/ 14 h 96"/>
                <a:gd name="T88" fmla="*/ 56 w 96"/>
                <a:gd name="T89" fmla="*/ 0 h 96"/>
                <a:gd name="T90" fmla="*/ 44 w 96"/>
                <a:gd name="T91" fmla="*/ 68 h 96"/>
                <a:gd name="T92" fmla="*/ 32 w 96"/>
                <a:gd name="T93" fmla="*/ 28 h 96"/>
                <a:gd name="T94" fmla="*/ 23 w 96"/>
                <a:gd name="T95" fmla="*/ 29 h 96"/>
                <a:gd name="T96" fmla="*/ 12 w 96"/>
                <a:gd name="T97" fmla="*/ 67 h 96"/>
                <a:gd name="T98" fmla="*/ 19 w 96"/>
                <a:gd name="T99" fmla="*/ 67 h 96"/>
                <a:gd name="T100" fmla="*/ 22 w 96"/>
                <a:gd name="T101" fmla="*/ 59 h 96"/>
                <a:gd name="T102" fmla="*/ 33 w 96"/>
                <a:gd name="T103" fmla="*/ 59 h 96"/>
                <a:gd name="T104" fmla="*/ 36 w 96"/>
                <a:gd name="T105" fmla="*/ 68 h 96"/>
                <a:gd name="T106" fmla="*/ 44 w 96"/>
                <a:gd name="T107" fmla="*/ 6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6" h="96">
                  <a:moveTo>
                    <a:pt x="96" y="42"/>
                  </a:moveTo>
                  <a:cubicBezTo>
                    <a:pt x="96" y="56"/>
                    <a:pt x="96" y="56"/>
                    <a:pt x="96" y="56"/>
                  </a:cubicBezTo>
                  <a:cubicBezTo>
                    <a:pt x="96" y="61"/>
                    <a:pt x="84" y="64"/>
                    <a:pt x="68" y="64"/>
                  </a:cubicBezTo>
                  <a:cubicBezTo>
                    <a:pt x="67" y="64"/>
                    <a:pt x="61" y="64"/>
                    <a:pt x="60" y="64"/>
                  </a:cubicBezTo>
                  <a:cubicBezTo>
                    <a:pt x="60" y="49"/>
                    <a:pt x="60" y="49"/>
                    <a:pt x="60" y="49"/>
                  </a:cubicBezTo>
                  <a:cubicBezTo>
                    <a:pt x="61" y="49"/>
                    <a:pt x="67" y="49"/>
                    <a:pt x="68" y="49"/>
                  </a:cubicBezTo>
                  <a:cubicBezTo>
                    <a:pt x="84" y="49"/>
                    <a:pt x="96" y="47"/>
                    <a:pt x="96" y="42"/>
                  </a:cubicBezTo>
                  <a:close/>
                  <a:moveTo>
                    <a:pt x="68" y="69"/>
                  </a:moveTo>
                  <a:cubicBezTo>
                    <a:pt x="67" y="69"/>
                    <a:pt x="61" y="69"/>
                    <a:pt x="60" y="69"/>
                  </a:cubicBezTo>
                  <a:cubicBezTo>
                    <a:pt x="60" y="84"/>
                    <a:pt x="60" y="84"/>
                    <a:pt x="60" y="84"/>
                  </a:cubicBezTo>
                  <a:cubicBezTo>
                    <a:pt x="61" y="84"/>
                    <a:pt x="67" y="84"/>
                    <a:pt x="68" y="84"/>
                  </a:cubicBezTo>
                  <a:cubicBezTo>
                    <a:pt x="84" y="84"/>
                    <a:pt x="96" y="81"/>
                    <a:pt x="96" y="76"/>
                  </a:cubicBezTo>
                  <a:cubicBezTo>
                    <a:pt x="96" y="62"/>
                    <a:pt x="96" y="62"/>
                    <a:pt x="96" y="62"/>
                  </a:cubicBezTo>
                  <a:cubicBezTo>
                    <a:pt x="96" y="67"/>
                    <a:pt x="84" y="69"/>
                    <a:pt x="68" y="69"/>
                  </a:cubicBezTo>
                  <a:close/>
                  <a:moveTo>
                    <a:pt x="68" y="29"/>
                  </a:moveTo>
                  <a:cubicBezTo>
                    <a:pt x="67" y="29"/>
                    <a:pt x="61" y="29"/>
                    <a:pt x="60" y="29"/>
                  </a:cubicBezTo>
                  <a:cubicBezTo>
                    <a:pt x="60" y="44"/>
                    <a:pt x="60" y="44"/>
                    <a:pt x="60" y="44"/>
                  </a:cubicBezTo>
                  <a:cubicBezTo>
                    <a:pt x="61" y="44"/>
                    <a:pt x="67" y="44"/>
                    <a:pt x="68" y="44"/>
                  </a:cubicBezTo>
                  <a:cubicBezTo>
                    <a:pt x="84" y="44"/>
                    <a:pt x="96" y="41"/>
                    <a:pt x="96" y="36"/>
                  </a:cubicBezTo>
                  <a:cubicBezTo>
                    <a:pt x="96" y="22"/>
                    <a:pt x="96" y="22"/>
                    <a:pt x="96" y="22"/>
                  </a:cubicBezTo>
                  <a:cubicBezTo>
                    <a:pt x="96" y="27"/>
                    <a:pt x="84" y="29"/>
                    <a:pt x="68" y="29"/>
                  </a:cubicBezTo>
                  <a:close/>
                  <a:moveTo>
                    <a:pt x="68" y="8"/>
                  </a:moveTo>
                  <a:cubicBezTo>
                    <a:pt x="67" y="8"/>
                    <a:pt x="61" y="8"/>
                    <a:pt x="60" y="9"/>
                  </a:cubicBezTo>
                  <a:cubicBezTo>
                    <a:pt x="60" y="24"/>
                    <a:pt x="60" y="24"/>
                    <a:pt x="60" y="24"/>
                  </a:cubicBezTo>
                  <a:cubicBezTo>
                    <a:pt x="61" y="24"/>
                    <a:pt x="67" y="24"/>
                    <a:pt x="68" y="24"/>
                  </a:cubicBezTo>
                  <a:cubicBezTo>
                    <a:pt x="84" y="24"/>
                    <a:pt x="96" y="21"/>
                    <a:pt x="96" y="16"/>
                  </a:cubicBezTo>
                  <a:cubicBezTo>
                    <a:pt x="96" y="12"/>
                    <a:pt x="84" y="8"/>
                    <a:pt x="68" y="8"/>
                  </a:cubicBezTo>
                  <a:close/>
                  <a:moveTo>
                    <a:pt x="28" y="38"/>
                  </a:moveTo>
                  <a:cubicBezTo>
                    <a:pt x="28" y="38"/>
                    <a:pt x="28" y="38"/>
                    <a:pt x="27" y="37"/>
                  </a:cubicBezTo>
                  <a:cubicBezTo>
                    <a:pt x="27" y="37"/>
                    <a:pt x="27" y="37"/>
                    <a:pt x="27" y="37"/>
                  </a:cubicBezTo>
                  <a:cubicBezTo>
                    <a:pt x="27" y="36"/>
                    <a:pt x="27" y="36"/>
                    <a:pt x="27" y="36"/>
                  </a:cubicBezTo>
                  <a:cubicBezTo>
                    <a:pt x="27" y="36"/>
                    <a:pt x="27" y="36"/>
                    <a:pt x="27" y="36"/>
                  </a:cubicBezTo>
                  <a:cubicBezTo>
                    <a:pt x="27" y="36"/>
                    <a:pt x="27" y="36"/>
                    <a:pt x="27" y="37"/>
                  </a:cubicBezTo>
                  <a:cubicBezTo>
                    <a:pt x="27" y="37"/>
                    <a:pt x="27" y="37"/>
                    <a:pt x="27" y="37"/>
                  </a:cubicBezTo>
                  <a:cubicBezTo>
                    <a:pt x="27" y="38"/>
                    <a:pt x="27" y="38"/>
                    <a:pt x="27" y="38"/>
                  </a:cubicBezTo>
                  <a:cubicBezTo>
                    <a:pt x="27" y="38"/>
                    <a:pt x="27" y="39"/>
                    <a:pt x="27" y="39"/>
                  </a:cubicBezTo>
                  <a:cubicBezTo>
                    <a:pt x="23" y="52"/>
                    <a:pt x="23" y="52"/>
                    <a:pt x="23" y="52"/>
                  </a:cubicBezTo>
                  <a:cubicBezTo>
                    <a:pt x="31" y="52"/>
                    <a:pt x="31" y="52"/>
                    <a:pt x="31" y="52"/>
                  </a:cubicBezTo>
                  <a:cubicBezTo>
                    <a:pt x="28" y="39"/>
                    <a:pt x="28" y="39"/>
                    <a:pt x="28" y="39"/>
                  </a:cubicBezTo>
                  <a:cubicBezTo>
                    <a:pt x="28" y="39"/>
                    <a:pt x="28" y="39"/>
                    <a:pt x="28" y="38"/>
                  </a:cubicBezTo>
                  <a:close/>
                  <a:moveTo>
                    <a:pt x="56" y="0"/>
                  </a:moveTo>
                  <a:cubicBezTo>
                    <a:pt x="56" y="96"/>
                    <a:pt x="56" y="96"/>
                    <a:pt x="56" y="96"/>
                  </a:cubicBezTo>
                  <a:cubicBezTo>
                    <a:pt x="0" y="83"/>
                    <a:pt x="0" y="83"/>
                    <a:pt x="0" y="83"/>
                  </a:cubicBezTo>
                  <a:cubicBezTo>
                    <a:pt x="0" y="14"/>
                    <a:pt x="0" y="14"/>
                    <a:pt x="0" y="14"/>
                  </a:cubicBezTo>
                  <a:lnTo>
                    <a:pt x="56" y="0"/>
                  </a:lnTo>
                  <a:close/>
                  <a:moveTo>
                    <a:pt x="44" y="68"/>
                  </a:moveTo>
                  <a:cubicBezTo>
                    <a:pt x="32" y="28"/>
                    <a:pt x="32" y="28"/>
                    <a:pt x="32" y="28"/>
                  </a:cubicBezTo>
                  <a:cubicBezTo>
                    <a:pt x="23" y="29"/>
                    <a:pt x="23" y="29"/>
                    <a:pt x="23" y="29"/>
                  </a:cubicBezTo>
                  <a:cubicBezTo>
                    <a:pt x="12" y="67"/>
                    <a:pt x="12" y="67"/>
                    <a:pt x="12" y="67"/>
                  </a:cubicBezTo>
                  <a:cubicBezTo>
                    <a:pt x="19" y="67"/>
                    <a:pt x="19" y="67"/>
                    <a:pt x="19" y="67"/>
                  </a:cubicBezTo>
                  <a:cubicBezTo>
                    <a:pt x="22" y="59"/>
                    <a:pt x="22" y="59"/>
                    <a:pt x="22" y="59"/>
                  </a:cubicBezTo>
                  <a:cubicBezTo>
                    <a:pt x="33" y="59"/>
                    <a:pt x="33" y="59"/>
                    <a:pt x="33" y="59"/>
                  </a:cubicBezTo>
                  <a:cubicBezTo>
                    <a:pt x="36" y="68"/>
                    <a:pt x="36" y="68"/>
                    <a:pt x="36" y="68"/>
                  </a:cubicBezTo>
                  <a:lnTo>
                    <a:pt x="44" y="68"/>
                  </a:lnTo>
                  <a:close/>
                </a:path>
              </a:pathLst>
            </a:custGeom>
            <a:solidFill>
              <a:srgbClr val="E9402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32654"/>
              <a:endParaRPr lang="en-US">
                <a:solidFill>
                  <a:srgbClr val="505050"/>
                </a:solidFill>
              </a:endParaRPr>
            </a:p>
          </p:txBody>
        </p:sp>
      </p:grpSp>
      <p:grpSp>
        <p:nvGrpSpPr>
          <p:cNvPr id="53" name="Group 52"/>
          <p:cNvGrpSpPr/>
          <p:nvPr/>
        </p:nvGrpSpPr>
        <p:grpSpPr>
          <a:xfrm>
            <a:off x="746184" y="1960498"/>
            <a:ext cx="1156279" cy="1407402"/>
            <a:chOff x="763102" y="1671422"/>
            <a:chExt cx="1367382" cy="1664352"/>
          </a:xfrm>
        </p:grpSpPr>
        <p:pic>
          <p:nvPicPr>
            <p:cNvPr id="114" name="Picture 11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3638" y="1671422"/>
              <a:ext cx="1346309" cy="1009733"/>
            </a:xfrm>
            <a:prstGeom prst="rect">
              <a:avLst/>
            </a:prstGeom>
            <a:ln>
              <a:solidFill>
                <a:schemeClr val="bg2">
                  <a:lumMod val="40000"/>
                  <a:lumOff val="60000"/>
                </a:schemeClr>
              </a:solidFill>
            </a:ln>
          </p:spPr>
        </p:pic>
        <p:sp>
          <p:nvSpPr>
            <p:cNvPr id="115" name="Rectangle 114"/>
            <p:cNvSpPr/>
            <p:nvPr/>
          </p:nvSpPr>
          <p:spPr bwMode="auto">
            <a:xfrm>
              <a:off x="763102" y="2693867"/>
              <a:ext cx="1367382" cy="641907"/>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44821" tIns="44821" rIns="44821" bIns="44821"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pPr>
              <a:endParaRPr lang="en-US" sz="2157" dirty="0">
                <a:gradFill>
                  <a:gsLst>
                    <a:gs pos="0">
                      <a:srgbClr val="FFFFFF"/>
                    </a:gs>
                    <a:gs pos="100000">
                      <a:srgbClr val="FFFFFF"/>
                    </a:gs>
                  </a:gsLst>
                  <a:lin ang="5400000" scaled="0"/>
                </a:gradFill>
                <a:ea typeface="Segoe UI" pitchFamily="34" charset="0"/>
                <a:cs typeface="Segoe UI" pitchFamily="34" charset="0"/>
              </a:endParaRPr>
            </a:p>
          </p:txBody>
        </p:sp>
        <p:sp>
          <p:nvSpPr>
            <p:cNvPr id="116" name="Freeform 115"/>
            <p:cNvSpPr>
              <a:spLocks noChangeAspect="1" noEditPoints="1"/>
            </p:cNvSpPr>
            <p:nvPr/>
          </p:nvSpPr>
          <p:spPr bwMode="auto">
            <a:xfrm>
              <a:off x="1169604" y="2751505"/>
              <a:ext cx="477733" cy="504030"/>
            </a:xfrm>
            <a:custGeom>
              <a:avLst/>
              <a:gdLst>
                <a:gd name="T0" fmla="*/ 92 w 92"/>
                <a:gd name="T1" fmla="*/ 80 h 96"/>
                <a:gd name="T2" fmla="*/ 60 w 92"/>
                <a:gd name="T3" fmla="*/ 84 h 96"/>
                <a:gd name="T4" fmla="*/ 84 w 92"/>
                <a:gd name="T5" fmla="*/ 72 h 96"/>
                <a:gd name="T6" fmla="*/ 60 w 92"/>
                <a:gd name="T7" fmla="*/ 68 h 96"/>
                <a:gd name="T8" fmla="*/ 84 w 92"/>
                <a:gd name="T9" fmla="*/ 60 h 96"/>
                <a:gd name="T10" fmla="*/ 60 w 92"/>
                <a:gd name="T11" fmla="*/ 56 h 96"/>
                <a:gd name="T12" fmla="*/ 84 w 92"/>
                <a:gd name="T13" fmla="*/ 48 h 96"/>
                <a:gd name="T14" fmla="*/ 60 w 92"/>
                <a:gd name="T15" fmla="*/ 44 h 96"/>
                <a:gd name="T16" fmla="*/ 84 w 92"/>
                <a:gd name="T17" fmla="*/ 36 h 96"/>
                <a:gd name="T18" fmla="*/ 60 w 92"/>
                <a:gd name="T19" fmla="*/ 32 h 96"/>
                <a:gd name="T20" fmla="*/ 84 w 92"/>
                <a:gd name="T21" fmla="*/ 24 h 96"/>
                <a:gd name="T22" fmla="*/ 60 w 92"/>
                <a:gd name="T23" fmla="*/ 20 h 96"/>
                <a:gd name="T24" fmla="*/ 88 w 92"/>
                <a:gd name="T25" fmla="*/ 12 h 96"/>
                <a:gd name="T26" fmla="*/ 56 w 92"/>
                <a:gd name="T27" fmla="*/ 0 h 96"/>
                <a:gd name="T28" fmla="*/ 0 w 92"/>
                <a:gd name="T29" fmla="*/ 83 h 96"/>
                <a:gd name="T30" fmla="*/ 56 w 92"/>
                <a:gd name="T31" fmla="*/ 0 h 96"/>
                <a:gd name="T32" fmla="*/ 41 w 92"/>
                <a:gd name="T33" fmla="*/ 28 h 96"/>
                <a:gd name="T34" fmla="*/ 37 w 92"/>
                <a:gd name="T35" fmla="*/ 53 h 96"/>
                <a:gd name="T36" fmla="*/ 36 w 92"/>
                <a:gd name="T37" fmla="*/ 55 h 96"/>
                <a:gd name="T38" fmla="*/ 36 w 92"/>
                <a:gd name="T39" fmla="*/ 56 h 96"/>
                <a:gd name="T40" fmla="*/ 36 w 92"/>
                <a:gd name="T41" fmla="*/ 54 h 96"/>
                <a:gd name="T42" fmla="*/ 36 w 92"/>
                <a:gd name="T43" fmla="*/ 52 h 96"/>
                <a:gd name="T44" fmla="*/ 24 w 92"/>
                <a:gd name="T45" fmla="*/ 29 h 96"/>
                <a:gd name="T46" fmla="*/ 19 w 92"/>
                <a:gd name="T47" fmla="*/ 52 h 96"/>
                <a:gd name="T48" fmla="*/ 19 w 92"/>
                <a:gd name="T49" fmla="*/ 54 h 96"/>
                <a:gd name="T50" fmla="*/ 19 w 92"/>
                <a:gd name="T51" fmla="*/ 55 h 96"/>
                <a:gd name="T52" fmla="*/ 18 w 92"/>
                <a:gd name="T53" fmla="*/ 53 h 96"/>
                <a:gd name="T54" fmla="*/ 18 w 92"/>
                <a:gd name="T55" fmla="*/ 51 h 96"/>
                <a:gd name="T56" fmla="*/ 8 w 92"/>
                <a:gd name="T57" fmla="*/ 30 h 96"/>
                <a:gd name="T58" fmla="*/ 22 w 92"/>
                <a:gd name="T59" fmla="*/ 63 h 96"/>
                <a:gd name="T60" fmla="*/ 27 w 92"/>
                <a:gd name="T61" fmla="*/ 40 h 96"/>
                <a:gd name="T62" fmla="*/ 27 w 92"/>
                <a:gd name="T63" fmla="*/ 38 h 96"/>
                <a:gd name="T64" fmla="*/ 27 w 92"/>
                <a:gd name="T65" fmla="*/ 37 h 96"/>
                <a:gd name="T66" fmla="*/ 27 w 92"/>
                <a:gd name="T67" fmla="*/ 39 h 96"/>
                <a:gd name="T68" fmla="*/ 28 w 92"/>
                <a:gd name="T69" fmla="*/ 41 h 96"/>
                <a:gd name="T70" fmla="*/ 40 w 92"/>
                <a:gd name="T71" fmla="*/ 6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2" h="96">
                  <a:moveTo>
                    <a:pt x="92" y="16"/>
                  </a:moveTo>
                  <a:cubicBezTo>
                    <a:pt x="92" y="80"/>
                    <a:pt x="92" y="80"/>
                    <a:pt x="92" y="80"/>
                  </a:cubicBezTo>
                  <a:cubicBezTo>
                    <a:pt x="92" y="82"/>
                    <a:pt x="91" y="84"/>
                    <a:pt x="88" y="84"/>
                  </a:cubicBezTo>
                  <a:cubicBezTo>
                    <a:pt x="60" y="84"/>
                    <a:pt x="60" y="84"/>
                    <a:pt x="60" y="84"/>
                  </a:cubicBezTo>
                  <a:cubicBezTo>
                    <a:pt x="60" y="72"/>
                    <a:pt x="60" y="72"/>
                    <a:pt x="60" y="72"/>
                  </a:cubicBezTo>
                  <a:cubicBezTo>
                    <a:pt x="84" y="72"/>
                    <a:pt x="84" y="72"/>
                    <a:pt x="84" y="72"/>
                  </a:cubicBezTo>
                  <a:cubicBezTo>
                    <a:pt x="84" y="68"/>
                    <a:pt x="84" y="68"/>
                    <a:pt x="84" y="68"/>
                  </a:cubicBezTo>
                  <a:cubicBezTo>
                    <a:pt x="60" y="68"/>
                    <a:pt x="60" y="68"/>
                    <a:pt x="60" y="68"/>
                  </a:cubicBezTo>
                  <a:cubicBezTo>
                    <a:pt x="60" y="60"/>
                    <a:pt x="60" y="60"/>
                    <a:pt x="60" y="60"/>
                  </a:cubicBezTo>
                  <a:cubicBezTo>
                    <a:pt x="84" y="60"/>
                    <a:pt x="84" y="60"/>
                    <a:pt x="84" y="60"/>
                  </a:cubicBezTo>
                  <a:cubicBezTo>
                    <a:pt x="84" y="56"/>
                    <a:pt x="84" y="56"/>
                    <a:pt x="84" y="56"/>
                  </a:cubicBezTo>
                  <a:cubicBezTo>
                    <a:pt x="60" y="56"/>
                    <a:pt x="60" y="56"/>
                    <a:pt x="60" y="56"/>
                  </a:cubicBezTo>
                  <a:cubicBezTo>
                    <a:pt x="60" y="48"/>
                    <a:pt x="60" y="48"/>
                    <a:pt x="60" y="48"/>
                  </a:cubicBezTo>
                  <a:cubicBezTo>
                    <a:pt x="84" y="48"/>
                    <a:pt x="84" y="48"/>
                    <a:pt x="84" y="48"/>
                  </a:cubicBezTo>
                  <a:cubicBezTo>
                    <a:pt x="84" y="44"/>
                    <a:pt x="84" y="44"/>
                    <a:pt x="84" y="44"/>
                  </a:cubicBezTo>
                  <a:cubicBezTo>
                    <a:pt x="60" y="44"/>
                    <a:pt x="60" y="44"/>
                    <a:pt x="60" y="44"/>
                  </a:cubicBezTo>
                  <a:cubicBezTo>
                    <a:pt x="60" y="36"/>
                    <a:pt x="60" y="36"/>
                    <a:pt x="60" y="36"/>
                  </a:cubicBezTo>
                  <a:cubicBezTo>
                    <a:pt x="84" y="36"/>
                    <a:pt x="84" y="36"/>
                    <a:pt x="84" y="36"/>
                  </a:cubicBezTo>
                  <a:cubicBezTo>
                    <a:pt x="84" y="32"/>
                    <a:pt x="84" y="32"/>
                    <a:pt x="84" y="32"/>
                  </a:cubicBezTo>
                  <a:cubicBezTo>
                    <a:pt x="60" y="32"/>
                    <a:pt x="60" y="32"/>
                    <a:pt x="60" y="32"/>
                  </a:cubicBezTo>
                  <a:cubicBezTo>
                    <a:pt x="60" y="24"/>
                    <a:pt x="60" y="24"/>
                    <a:pt x="60" y="24"/>
                  </a:cubicBezTo>
                  <a:cubicBezTo>
                    <a:pt x="84" y="24"/>
                    <a:pt x="84" y="24"/>
                    <a:pt x="84" y="24"/>
                  </a:cubicBezTo>
                  <a:cubicBezTo>
                    <a:pt x="84" y="20"/>
                    <a:pt x="84" y="20"/>
                    <a:pt x="84" y="20"/>
                  </a:cubicBezTo>
                  <a:cubicBezTo>
                    <a:pt x="60" y="20"/>
                    <a:pt x="60" y="20"/>
                    <a:pt x="60" y="20"/>
                  </a:cubicBezTo>
                  <a:cubicBezTo>
                    <a:pt x="60" y="12"/>
                    <a:pt x="60" y="12"/>
                    <a:pt x="60" y="12"/>
                  </a:cubicBezTo>
                  <a:cubicBezTo>
                    <a:pt x="88" y="12"/>
                    <a:pt x="88" y="12"/>
                    <a:pt x="88" y="12"/>
                  </a:cubicBezTo>
                  <a:cubicBezTo>
                    <a:pt x="91" y="12"/>
                    <a:pt x="92" y="13"/>
                    <a:pt x="92" y="16"/>
                  </a:cubicBezTo>
                  <a:close/>
                  <a:moveTo>
                    <a:pt x="56" y="0"/>
                  </a:moveTo>
                  <a:cubicBezTo>
                    <a:pt x="56" y="96"/>
                    <a:pt x="56" y="96"/>
                    <a:pt x="56" y="96"/>
                  </a:cubicBezTo>
                  <a:cubicBezTo>
                    <a:pt x="0" y="83"/>
                    <a:pt x="0" y="83"/>
                    <a:pt x="0" y="83"/>
                  </a:cubicBezTo>
                  <a:cubicBezTo>
                    <a:pt x="0" y="13"/>
                    <a:pt x="0" y="13"/>
                    <a:pt x="0" y="13"/>
                  </a:cubicBezTo>
                  <a:lnTo>
                    <a:pt x="56" y="0"/>
                  </a:lnTo>
                  <a:close/>
                  <a:moveTo>
                    <a:pt x="48" y="28"/>
                  </a:moveTo>
                  <a:cubicBezTo>
                    <a:pt x="41" y="28"/>
                    <a:pt x="41" y="28"/>
                    <a:pt x="41" y="28"/>
                  </a:cubicBezTo>
                  <a:cubicBezTo>
                    <a:pt x="37" y="52"/>
                    <a:pt x="37" y="52"/>
                    <a:pt x="37" y="52"/>
                  </a:cubicBezTo>
                  <a:cubicBezTo>
                    <a:pt x="37" y="52"/>
                    <a:pt x="37" y="52"/>
                    <a:pt x="37" y="53"/>
                  </a:cubicBezTo>
                  <a:cubicBezTo>
                    <a:pt x="37" y="53"/>
                    <a:pt x="37" y="53"/>
                    <a:pt x="37" y="54"/>
                  </a:cubicBezTo>
                  <a:cubicBezTo>
                    <a:pt x="36" y="54"/>
                    <a:pt x="36" y="54"/>
                    <a:pt x="36" y="55"/>
                  </a:cubicBezTo>
                  <a:cubicBezTo>
                    <a:pt x="36" y="55"/>
                    <a:pt x="36" y="55"/>
                    <a:pt x="36" y="56"/>
                  </a:cubicBezTo>
                  <a:cubicBezTo>
                    <a:pt x="36" y="56"/>
                    <a:pt x="36" y="56"/>
                    <a:pt x="36" y="56"/>
                  </a:cubicBezTo>
                  <a:cubicBezTo>
                    <a:pt x="36" y="55"/>
                    <a:pt x="36" y="55"/>
                    <a:pt x="36" y="55"/>
                  </a:cubicBezTo>
                  <a:cubicBezTo>
                    <a:pt x="36" y="54"/>
                    <a:pt x="36" y="54"/>
                    <a:pt x="36" y="54"/>
                  </a:cubicBezTo>
                  <a:cubicBezTo>
                    <a:pt x="36" y="53"/>
                    <a:pt x="36" y="53"/>
                    <a:pt x="36" y="53"/>
                  </a:cubicBezTo>
                  <a:cubicBezTo>
                    <a:pt x="36" y="52"/>
                    <a:pt x="36" y="52"/>
                    <a:pt x="36" y="52"/>
                  </a:cubicBezTo>
                  <a:cubicBezTo>
                    <a:pt x="31" y="29"/>
                    <a:pt x="31" y="29"/>
                    <a:pt x="31" y="29"/>
                  </a:cubicBezTo>
                  <a:cubicBezTo>
                    <a:pt x="24" y="29"/>
                    <a:pt x="24" y="29"/>
                    <a:pt x="24" y="29"/>
                  </a:cubicBezTo>
                  <a:cubicBezTo>
                    <a:pt x="19" y="51"/>
                    <a:pt x="19" y="51"/>
                    <a:pt x="19" y="51"/>
                  </a:cubicBezTo>
                  <a:cubicBezTo>
                    <a:pt x="19" y="52"/>
                    <a:pt x="19" y="52"/>
                    <a:pt x="19" y="52"/>
                  </a:cubicBezTo>
                  <a:cubicBezTo>
                    <a:pt x="19" y="53"/>
                    <a:pt x="19" y="53"/>
                    <a:pt x="19" y="53"/>
                  </a:cubicBezTo>
                  <a:cubicBezTo>
                    <a:pt x="19" y="54"/>
                    <a:pt x="19" y="54"/>
                    <a:pt x="19" y="54"/>
                  </a:cubicBezTo>
                  <a:cubicBezTo>
                    <a:pt x="19" y="55"/>
                    <a:pt x="19" y="55"/>
                    <a:pt x="19" y="55"/>
                  </a:cubicBezTo>
                  <a:cubicBezTo>
                    <a:pt x="19" y="55"/>
                    <a:pt x="19" y="55"/>
                    <a:pt x="19" y="55"/>
                  </a:cubicBezTo>
                  <a:cubicBezTo>
                    <a:pt x="19" y="55"/>
                    <a:pt x="18" y="54"/>
                    <a:pt x="18" y="54"/>
                  </a:cubicBezTo>
                  <a:cubicBezTo>
                    <a:pt x="18" y="54"/>
                    <a:pt x="18" y="53"/>
                    <a:pt x="18" y="53"/>
                  </a:cubicBezTo>
                  <a:cubicBezTo>
                    <a:pt x="18" y="53"/>
                    <a:pt x="18" y="52"/>
                    <a:pt x="18" y="52"/>
                  </a:cubicBezTo>
                  <a:cubicBezTo>
                    <a:pt x="18" y="52"/>
                    <a:pt x="18" y="52"/>
                    <a:pt x="18" y="51"/>
                  </a:cubicBezTo>
                  <a:cubicBezTo>
                    <a:pt x="15" y="30"/>
                    <a:pt x="15" y="30"/>
                    <a:pt x="15" y="30"/>
                  </a:cubicBezTo>
                  <a:cubicBezTo>
                    <a:pt x="8" y="30"/>
                    <a:pt x="8" y="30"/>
                    <a:pt x="8" y="30"/>
                  </a:cubicBezTo>
                  <a:cubicBezTo>
                    <a:pt x="15" y="62"/>
                    <a:pt x="15" y="62"/>
                    <a:pt x="15" y="62"/>
                  </a:cubicBezTo>
                  <a:cubicBezTo>
                    <a:pt x="22" y="63"/>
                    <a:pt x="22" y="63"/>
                    <a:pt x="22" y="63"/>
                  </a:cubicBezTo>
                  <a:cubicBezTo>
                    <a:pt x="27" y="41"/>
                    <a:pt x="27" y="41"/>
                    <a:pt x="27" y="41"/>
                  </a:cubicBezTo>
                  <a:cubicBezTo>
                    <a:pt x="27" y="41"/>
                    <a:pt x="27" y="41"/>
                    <a:pt x="27" y="40"/>
                  </a:cubicBezTo>
                  <a:cubicBezTo>
                    <a:pt x="27" y="40"/>
                    <a:pt x="27" y="40"/>
                    <a:pt x="27" y="39"/>
                  </a:cubicBezTo>
                  <a:cubicBezTo>
                    <a:pt x="27" y="39"/>
                    <a:pt x="27" y="39"/>
                    <a:pt x="27" y="38"/>
                  </a:cubicBezTo>
                  <a:cubicBezTo>
                    <a:pt x="27" y="38"/>
                    <a:pt x="27" y="38"/>
                    <a:pt x="27" y="37"/>
                  </a:cubicBezTo>
                  <a:cubicBezTo>
                    <a:pt x="27" y="37"/>
                    <a:pt x="27" y="37"/>
                    <a:pt x="27" y="37"/>
                  </a:cubicBezTo>
                  <a:cubicBezTo>
                    <a:pt x="27" y="38"/>
                    <a:pt x="27" y="38"/>
                    <a:pt x="27" y="38"/>
                  </a:cubicBezTo>
                  <a:cubicBezTo>
                    <a:pt x="27" y="39"/>
                    <a:pt x="27" y="39"/>
                    <a:pt x="27" y="39"/>
                  </a:cubicBezTo>
                  <a:cubicBezTo>
                    <a:pt x="27" y="40"/>
                    <a:pt x="27" y="40"/>
                    <a:pt x="27" y="40"/>
                  </a:cubicBezTo>
                  <a:cubicBezTo>
                    <a:pt x="27" y="41"/>
                    <a:pt x="28" y="41"/>
                    <a:pt x="28" y="41"/>
                  </a:cubicBezTo>
                  <a:cubicBezTo>
                    <a:pt x="32" y="63"/>
                    <a:pt x="32" y="63"/>
                    <a:pt x="32" y="63"/>
                  </a:cubicBezTo>
                  <a:cubicBezTo>
                    <a:pt x="40" y="64"/>
                    <a:pt x="40" y="64"/>
                    <a:pt x="40" y="64"/>
                  </a:cubicBezTo>
                  <a:lnTo>
                    <a:pt x="48" y="28"/>
                  </a:lnTo>
                  <a:close/>
                </a:path>
              </a:pathLst>
            </a:custGeom>
            <a:solidFill>
              <a:schemeClr val="bg1"/>
            </a:solidFill>
            <a:ln>
              <a:noFill/>
            </a:ln>
            <a:extLst/>
          </p:spPr>
          <p:txBody>
            <a:bodyPr vert="horz" wrap="square" lIns="89642" tIns="44821" rIns="89642" bIns="448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solidFill>
                  <a:srgbClr val="505050"/>
                </a:solidFill>
              </a:endParaRPr>
            </a:p>
          </p:txBody>
        </p:sp>
      </p:grpSp>
      <p:grpSp>
        <p:nvGrpSpPr>
          <p:cNvPr id="54" name="Group 53"/>
          <p:cNvGrpSpPr/>
          <p:nvPr/>
        </p:nvGrpSpPr>
        <p:grpSpPr>
          <a:xfrm>
            <a:off x="2329893" y="1960498"/>
            <a:ext cx="1159844" cy="1407402"/>
            <a:chOff x="2664498" y="1671422"/>
            <a:chExt cx="1371598" cy="1664352"/>
          </a:xfrm>
        </p:grpSpPr>
        <p:pic>
          <p:nvPicPr>
            <p:cNvPr id="111" name="Picture 1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677143" y="1671422"/>
              <a:ext cx="1346308" cy="1009733"/>
            </a:xfrm>
            <a:prstGeom prst="rect">
              <a:avLst/>
            </a:prstGeom>
            <a:ln>
              <a:solidFill>
                <a:schemeClr val="bg2">
                  <a:lumMod val="40000"/>
                  <a:lumOff val="60000"/>
                </a:schemeClr>
              </a:solidFill>
            </a:ln>
          </p:spPr>
        </p:pic>
        <p:sp>
          <p:nvSpPr>
            <p:cNvPr id="112" name="Rectangle 111"/>
            <p:cNvSpPr/>
            <p:nvPr/>
          </p:nvSpPr>
          <p:spPr bwMode="auto">
            <a:xfrm>
              <a:off x="2664498" y="2693867"/>
              <a:ext cx="1371598" cy="641907"/>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44821" tIns="44821" rIns="44821" bIns="44821"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pPr>
              <a:endParaRPr lang="en-US" sz="2157" dirty="0">
                <a:gradFill>
                  <a:gsLst>
                    <a:gs pos="0">
                      <a:srgbClr val="FFFFFF"/>
                    </a:gs>
                    <a:gs pos="100000">
                      <a:srgbClr val="FFFFFF"/>
                    </a:gs>
                  </a:gsLst>
                  <a:lin ang="5400000" scaled="0"/>
                </a:gradFill>
                <a:ea typeface="Segoe UI" pitchFamily="34" charset="0"/>
                <a:cs typeface="Segoe UI" pitchFamily="34" charset="0"/>
              </a:endParaRPr>
            </a:p>
          </p:txBody>
        </p:sp>
        <p:sp>
          <p:nvSpPr>
            <p:cNvPr id="113" name="Freeform 112"/>
            <p:cNvSpPr>
              <a:spLocks noChangeAspect="1" noEditPoints="1"/>
            </p:cNvSpPr>
            <p:nvPr/>
          </p:nvSpPr>
          <p:spPr bwMode="auto">
            <a:xfrm>
              <a:off x="3113269" y="2748409"/>
              <a:ext cx="502697" cy="507126"/>
            </a:xfrm>
            <a:custGeom>
              <a:avLst/>
              <a:gdLst>
                <a:gd name="T0" fmla="*/ 60 w 96"/>
                <a:gd name="T1" fmla="*/ 12 h 96"/>
                <a:gd name="T2" fmla="*/ 68 w 96"/>
                <a:gd name="T3" fmla="*/ 20 h 96"/>
                <a:gd name="T4" fmla="*/ 60 w 96"/>
                <a:gd name="T5" fmla="*/ 28 h 96"/>
                <a:gd name="T6" fmla="*/ 68 w 96"/>
                <a:gd name="T7" fmla="*/ 32 h 96"/>
                <a:gd name="T8" fmla="*/ 60 w 96"/>
                <a:gd name="T9" fmla="*/ 40 h 96"/>
                <a:gd name="T10" fmla="*/ 68 w 96"/>
                <a:gd name="T11" fmla="*/ 44 h 96"/>
                <a:gd name="T12" fmla="*/ 60 w 96"/>
                <a:gd name="T13" fmla="*/ 52 h 96"/>
                <a:gd name="T14" fmla="*/ 68 w 96"/>
                <a:gd name="T15" fmla="*/ 56 h 96"/>
                <a:gd name="T16" fmla="*/ 60 w 96"/>
                <a:gd name="T17" fmla="*/ 64 h 96"/>
                <a:gd name="T18" fmla="*/ 68 w 96"/>
                <a:gd name="T19" fmla="*/ 68 h 96"/>
                <a:gd name="T20" fmla="*/ 60 w 96"/>
                <a:gd name="T21" fmla="*/ 76 h 96"/>
                <a:gd name="T22" fmla="*/ 92 w 96"/>
                <a:gd name="T23" fmla="*/ 84 h 96"/>
                <a:gd name="T24" fmla="*/ 96 w 96"/>
                <a:gd name="T25" fmla="*/ 16 h 96"/>
                <a:gd name="T26" fmla="*/ 88 w 96"/>
                <a:gd name="T27" fmla="*/ 76 h 96"/>
                <a:gd name="T28" fmla="*/ 72 w 96"/>
                <a:gd name="T29" fmla="*/ 68 h 96"/>
                <a:gd name="T30" fmla="*/ 88 w 96"/>
                <a:gd name="T31" fmla="*/ 76 h 96"/>
                <a:gd name="T32" fmla="*/ 72 w 96"/>
                <a:gd name="T33" fmla="*/ 64 h 96"/>
                <a:gd name="T34" fmla="*/ 88 w 96"/>
                <a:gd name="T35" fmla="*/ 56 h 96"/>
                <a:gd name="T36" fmla="*/ 88 w 96"/>
                <a:gd name="T37" fmla="*/ 52 h 96"/>
                <a:gd name="T38" fmla="*/ 72 w 96"/>
                <a:gd name="T39" fmla="*/ 44 h 96"/>
                <a:gd name="T40" fmla="*/ 88 w 96"/>
                <a:gd name="T41" fmla="*/ 52 h 96"/>
                <a:gd name="T42" fmla="*/ 72 w 96"/>
                <a:gd name="T43" fmla="*/ 40 h 96"/>
                <a:gd name="T44" fmla="*/ 88 w 96"/>
                <a:gd name="T45" fmla="*/ 32 h 96"/>
                <a:gd name="T46" fmla="*/ 88 w 96"/>
                <a:gd name="T47" fmla="*/ 28 h 96"/>
                <a:gd name="T48" fmla="*/ 72 w 96"/>
                <a:gd name="T49" fmla="*/ 20 h 96"/>
                <a:gd name="T50" fmla="*/ 88 w 96"/>
                <a:gd name="T51" fmla="*/ 28 h 96"/>
                <a:gd name="T52" fmla="*/ 0 w 96"/>
                <a:gd name="T53" fmla="*/ 83 h 96"/>
                <a:gd name="T54" fmla="*/ 56 w 96"/>
                <a:gd name="T55" fmla="*/ 0 h 96"/>
                <a:gd name="T56" fmla="*/ 33 w 96"/>
                <a:gd name="T57" fmla="*/ 68 h 96"/>
                <a:gd name="T58" fmla="*/ 27 w 96"/>
                <a:gd name="T59" fmla="*/ 54 h 96"/>
                <a:gd name="T60" fmla="*/ 27 w 96"/>
                <a:gd name="T61" fmla="*/ 53 h 96"/>
                <a:gd name="T62" fmla="*/ 26 w 96"/>
                <a:gd name="T63" fmla="*/ 52 h 96"/>
                <a:gd name="T64" fmla="*/ 26 w 96"/>
                <a:gd name="T65" fmla="*/ 53 h 96"/>
                <a:gd name="T66" fmla="*/ 26 w 96"/>
                <a:gd name="T67" fmla="*/ 55 h 96"/>
                <a:gd name="T68" fmla="*/ 12 w 96"/>
                <a:gd name="T69" fmla="*/ 66 h 96"/>
                <a:gd name="T70" fmla="*/ 13 w 96"/>
                <a:gd name="T71" fmla="*/ 30 h 96"/>
                <a:gd name="T72" fmla="*/ 26 w 96"/>
                <a:gd name="T73" fmla="*/ 41 h 96"/>
                <a:gd name="T74" fmla="*/ 26 w 96"/>
                <a:gd name="T75" fmla="*/ 42 h 96"/>
                <a:gd name="T76" fmla="*/ 27 w 96"/>
                <a:gd name="T77" fmla="*/ 44 h 96"/>
                <a:gd name="T78" fmla="*/ 27 w 96"/>
                <a:gd name="T79" fmla="*/ 43 h 96"/>
                <a:gd name="T80" fmla="*/ 28 w 96"/>
                <a:gd name="T81" fmla="*/ 41 h 96"/>
                <a:gd name="T82" fmla="*/ 33 w 96"/>
                <a:gd name="T83" fmla="*/ 29 h 96"/>
                <a:gd name="T84" fmla="*/ 32 w 96"/>
                <a:gd name="T85" fmla="*/ 48 h 96"/>
                <a:gd name="T86" fmla="*/ 33 w 96"/>
                <a:gd name="T87" fmla="*/ 6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6" h="96">
                  <a:moveTo>
                    <a:pt x="92" y="12"/>
                  </a:moveTo>
                  <a:cubicBezTo>
                    <a:pt x="60" y="12"/>
                    <a:pt x="60" y="12"/>
                    <a:pt x="60" y="12"/>
                  </a:cubicBezTo>
                  <a:cubicBezTo>
                    <a:pt x="60" y="20"/>
                    <a:pt x="60" y="20"/>
                    <a:pt x="60" y="20"/>
                  </a:cubicBezTo>
                  <a:cubicBezTo>
                    <a:pt x="68" y="20"/>
                    <a:pt x="68" y="20"/>
                    <a:pt x="68" y="20"/>
                  </a:cubicBezTo>
                  <a:cubicBezTo>
                    <a:pt x="68" y="28"/>
                    <a:pt x="68" y="28"/>
                    <a:pt x="68" y="28"/>
                  </a:cubicBezTo>
                  <a:cubicBezTo>
                    <a:pt x="60" y="28"/>
                    <a:pt x="60" y="28"/>
                    <a:pt x="60" y="28"/>
                  </a:cubicBezTo>
                  <a:cubicBezTo>
                    <a:pt x="60" y="32"/>
                    <a:pt x="60" y="32"/>
                    <a:pt x="60" y="32"/>
                  </a:cubicBezTo>
                  <a:cubicBezTo>
                    <a:pt x="68" y="32"/>
                    <a:pt x="68" y="32"/>
                    <a:pt x="68" y="32"/>
                  </a:cubicBezTo>
                  <a:cubicBezTo>
                    <a:pt x="68" y="40"/>
                    <a:pt x="68" y="40"/>
                    <a:pt x="68" y="40"/>
                  </a:cubicBezTo>
                  <a:cubicBezTo>
                    <a:pt x="60" y="40"/>
                    <a:pt x="60" y="40"/>
                    <a:pt x="60" y="40"/>
                  </a:cubicBezTo>
                  <a:cubicBezTo>
                    <a:pt x="60" y="44"/>
                    <a:pt x="60" y="44"/>
                    <a:pt x="60" y="44"/>
                  </a:cubicBezTo>
                  <a:cubicBezTo>
                    <a:pt x="68" y="44"/>
                    <a:pt x="68" y="44"/>
                    <a:pt x="68" y="44"/>
                  </a:cubicBezTo>
                  <a:cubicBezTo>
                    <a:pt x="68" y="52"/>
                    <a:pt x="68" y="52"/>
                    <a:pt x="68" y="52"/>
                  </a:cubicBezTo>
                  <a:cubicBezTo>
                    <a:pt x="60" y="52"/>
                    <a:pt x="60" y="52"/>
                    <a:pt x="60" y="52"/>
                  </a:cubicBezTo>
                  <a:cubicBezTo>
                    <a:pt x="60" y="56"/>
                    <a:pt x="60" y="56"/>
                    <a:pt x="60" y="56"/>
                  </a:cubicBezTo>
                  <a:cubicBezTo>
                    <a:pt x="68" y="56"/>
                    <a:pt x="68" y="56"/>
                    <a:pt x="68" y="56"/>
                  </a:cubicBezTo>
                  <a:cubicBezTo>
                    <a:pt x="68" y="64"/>
                    <a:pt x="68" y="64"/>
                    <a:pt x="68" y="64"/>
                  </a:cubicBezTo>
                  <a:cubicBezTo>
                    <a:pt x="60" y="64"/>
                    <a:pt x="60" y="64"/>
                    <a:pt x="60" y="64"/>
                  </a:cubicBezTo>
                  <a:cubicBezTo>
                    <a:pt x="60" y="68"/>
                    <a:pt x="60" y="68"/>
                    <a:pt x="60" y="68"/>
                  </a:cubicBezTo>
                  <a:cubicBezTo>
                    <a:pt x="68" y="68"/>
                    <a:pt x="68" y="68"/>
                    <a:pt x="68" y="68"/>
                  </a:cubicBezTo>
                  <a:cubicBezTo>
                    <a:pt x="68" y="76"/>
                    <a:pt x="68" y="76"/>
                    <a:pt x="68" y="76"/>
                  </a:cubicBezTo>
                  <a:cubicBezTo>
                    <a:pt x="60" y="76"/>
                    <a:pt x="60" y="76"/>
                    <a:pt x="60" y="76"/>
                  </a:cubicBezTo>
                  <a:cubicBezTo>
                    <a:pt x="60" y="84"/>
                    <a:pt x="60" y="84"/>
                    <a:pt x="60" y="84"/>
                  </a:cubicBezTo>
                  <a:cubicBezTo>
                    <a:pt x="92" y="84"/>
                    <a:pt x="92" y="84"/>
                    <a:pt x="92" y="84"/>
                  </a:cubicBezTo>
                  <a:cubicBezTo>
                    <a:pt x="93" y="84"/>
                    <a:pt x="96" y="81"/>
                    <a:pt x="96" y="80"/>
                  </a:cubicBezTo>
                  <a:cubicBezTo>
                    <a:pt x="96" y="16"/>
                    <a:pt x="96" y="16"/>
                    <a:pt x="96" y="16"/>
                  </a:cubicBezTo>
                  <a:cubicBezTo>
                    <a:pt x="96" y="15"/>
                    <a:pt x="93" y="12"/>
                    <a:pt x="92" y="12"/>
                  </a:cubicBezTo>
                  <a:close/>
                  <a:moveTo>
                    <a:pt x="88" y="76"/>
                  </a:moveTo>
                  <a:cubicBezTo>
                    <a:pt x="72" y="76"/>
                    <a:pt x="72" y="76"/>
                    <a:pt x="72" y="76"/>
                  </a:cubicBezTo>
                  <a:cubicBezTo>
                    <a:pt x="72" y="68"/>
                    <a:pt x="72" y="68"/>
                    <a:pt x="72" y="68"/>
                  </a:cubicBezTo>
                  <a:cubicBezTo>
                    <a:pt x="88" y="68"/>
                    <a:pt x="88" y="68"/>
                    <a:pt x="88" y="68"/>
                  </a:cubicBezTo>
                  <a:lnTo>
                    <a:pt x="88" y="76"/>
                  </a:lnTo>
                  <a:close/>
                  <a:moveTo>
                    <a:pt x="88" y="64"/>
                  </a:moveTo>
                  <a:cubicBezTo>
                    <a:pt x="72" y="64"/>
                    <a:pt x="72" y="64"/>
                    <a:pt x="72" y="64"/>
                  </a:cubicBezTo>
                  <a:cubicBezTo>
                    <a:pt x="72" y="56"/>
                    <a:pt x="72" y="56"/>
                    <a:pt x="72" y="56"/>
                  </a:cubicBezTo>
                  <a:cubicBezTo>
                    <a:pt x="88" y="56"/>
                    <a:pt x="88" y="56"/>
                    <a:pt x="88" y="56"/>
                  </a:cubicBezTo>
                  <a:lnTo>
                    <a:pt x="88" y="64"/>
                  </a:lnTo>
                  <a:close/>
                  <a:moveTo>
                    <a:pt x="88" y="52"/>
                  </a:moveTo>
                  <a:cubicBezTo>
                    <a:pt x="72" y="52"/>
                    <a:pt x="72" y="52"/>
                    <a:pt x="72" y="52"/>
                  </a:cubicBezTo>
                  <a:cubicBezTo>
                    <a:pt x="72" y="44"/>
                    <a:pt x="72" y="44"/>
                    <a:pt x="72" y="44"/>
                  </a:cubicBezTo>
                  <a:cubicBezTo>
                    <a:pt x="88" y="44"/>
                    <a:pt x="88" y="44"/>
                    <a:pt x="88" y="44"/>
                  </a:cubicBezTo>
                  <a:lnTo>
                    <a:pt x="88" y="52"/>
                  </a:lnTo>
                  <a:close/>
                  <a:moveTo>
                    <a:pt x="88" y="40"/>
                  </a:moveTo>
                  <a:cubicBezTo>
                    <a:pt x="72" y="40"/>
                    <a:pt x="72" y="40"/>
                    <a:pt x="72" y="40"/>
                  </a:cubicBezTo>
                  <a:cubicBezTo>
                    <a:pt x="72" y="32"/>
                    <a:pt x="72" y="32"/>
                    <a:pt x="72" y="32"/>
                  </a:cubicBezTo>
                  <a:cubicBezTo>
                    <a:pt x="88" y="32"/>
                    <a:pt x="88" y="32"/>
                    <a:pt x="88" y="32"/>
                  </a:cubicBezTo>
                  <a:lnTo>
                    <a:pt x="88" y="40"/>
                  </a:lnTo>
                  <a:close/>
                  <a:moveTo>
                    <a:pt x="88" y="28"/>
                  </a:moveTo>
                  <a:cubicBezTo>
                    <a:pt x="72" y="28"/>
                    <a:pt x="72" y="28"/>
                    <a:pt x="72" y="28"/>
                  </a:cubicBezTo>
                  <a:cubicBezTo>
                    <a:pt x="72" y="20"/>
                    <a:pt x="72" y="20"/>
                    <a:pt x="72" y="20"/>
                  </a:cubicBezTo>
                  <a:cubicBezTo>
                    <a:pt x="88" y="20"/>
                    <a:pt x="88" y="20"/>
                    <a:pt x="88" y="20"/>
                  </a:cubicBezTo>
                  <a:lnTo>
                    <a:pt x="88" y="28"/>
                  </a:lnTo>
                  <a:close/>
                  <a:moveTo>
                    <a:pt x="0" y="13"/>
                  </a:moveTo>
                  <a:cubicBezTo>
                    <a:pt x="0" y="83"/>
                    <a:pt x="0" y="83"/>
                    <a:pt x="0" y="83"/>
                  </a:cubicBezTo>
                  <a:cubicBezTo>
                    <a:pt x="56" y="96"/>
                    <a:pt x="56" y="96"/>
                    <a:pt x="56" y="96"/>
                  </a:cubicBezTo>
                  <a:cubicBezTo>
                    <a:pt x="56" y="0"/>
                    <a:pt x="56" y="0"/>
                    <a:pt x="56" y="0"/>
                  </a:cubicBezTo>
                  <a:lnTo>
                    <a:pt x="0" y="13"/>
                  </a:lnTo>
                  <a:close/>
                  <a:moveTo>
                    <a:pt x="33" y="68"/>
                  </a:moveTo>
                  <a:cubicBezTo>
                    <a:pt x="27" y="55"/>
                    <a:pt x="27" y="55"/>
                    <a:pt x="27" y="55"/>
                  </a:cubicBezTo>
                  <a:cubicBezTo>
                    <a:pt x="27" y="55"/>
                    <a:pt x="27" y="55"/>
                    <a:pt x="27" y="54"/>
                  </a:cubicBezTo>
                  <a:cubicBezTo>
                    <a:pt x="27" y="54"/>
                    <a:pt x="27" y="54"/>
                    <a:pt x="27" y="54"/>
                  </a:cubicBezTo>
                  <a:cubicBezTo>
                    <a:pt x="27" y="54"/>
                    <a:pt x="27" y="53"/>
                    <a:pt x="27" y="53"/>
                  </a:cubicBezTo>
                  <a:cubicBezTo>
                    <a:pt x="27" y="53"/>
                    <a:pt x="27" y="53"/>
                    <a:pt x="27" y="52"/>
                  </a:cubicBezTo>
                  <a:cubicBezTo>
                    <a:pt x="26" y="52"/>
                    <a:pt x="26" y="52"/>
                    <a:pt x="26" y="52"/>
                  </a:cubicBezTo>
                  <a:cubicBezTo>
                    <a:pt x="26" y="52"/>
                    <a:pt x="26" y="53"/>
                    <a:pt x="26" y="53"/>
                  </a:cubicBezTo>
                  <a:cubicBezTo>
                    <a:pt x="26" y="53"/>
                    <a:pt x="26" y="53"/>
                    <a:pt x="26" y="53"/>
                  </a:cubicBezTo>
                  <a:cubicBezTo>
                    <a:pt x="26" y="54"/>
                    <a:pt x="26" y="54"/>
                    <a:pt x="26" y="54"/>
                  </a:cubicBezTo>
                  <a:cubicBezTo>
                    <a:pt x="26" y="54"/>
                    <a:pt x="26" y="55"/>
                    <a:pt x="26" y="55"/>
                  </a:cubicBezTo>
                  <a:cubicBezTo>
                    <a:pt x="20" y="67"/>
                    <a:pt x="20" y="67"/>
                    <a:pt x="20" y="67"/>
                  </a:cubicBezTo>
                  <a:cubicBezTo>
                    <a:pt x="12" y="66"/>
                    <a:pt x="12" y="66"/>
                    <a:pt x="12" y="66"/>
                  </a:cubicBezTo>
                  <a:cubicBezTo>
                    <a:pt x="22" y="48"/>
                    <a:pt x="22" y="48"/>
                    <a:pt x="22" y="48"/>
                  </a:cubicBezTo>
                  <a:cubicBezTo>
                    <a:pt x="13" y="30"/>
                    <a:pt x="13" y="30"/>
                    <a:pt x="13" y="30"/>
                  </a:cubicBezTo>
                  <a:cubicBezTo>
                    <a:pt x="21" y="29"/>
                    <a:pt x="21" y="29"/>
                    <a:pt x="21" y="29"/>
                  </a:cubicBezTo>
                  <a:cubicBezTo>
                    <a:pt x="26" y="41"/>
                    <a:pt x="26" y="41"/>
                    <a:pt x="26" y="41"/>
                  </a:cubicBezTo>
                  <a:cubicBezTo>
                    <a:pt x="26" y="41"/>
                    <a:pt x="26" y="41"/>
                    <a:pt x="26" y="41"/>
                  </a:cubicBezTo>
                  <a:cubicBezTo>
                    <a:pt x="26" y="41"/>
                    <a:pt x="26" y="42"/>
                    <a:pt x="26" y="42"/>
                  </a:cubicBezTo>
                  <a:cubicBezTo>
                    <a:pt x="26" y="42"/>
                    <a:pt x="27" y="43"/>
                    <a:pt x="27" y="43"/>
                  </a:cubicBezTo>
                  <a:cubicBezTo>
                    <a:pt x="27" y="43"/>
                    <a:pt x="27" y="43"/>
                    <a:pt x="27" y="44"/>
                  </a:cubicBezTo>
                  <a:cubicBezTo>
                    <a:pt x="27" y="44"/>
                    <a:pt x="27" y="44"/>
                    <a:pt x="27" y="44"/>
                  </a:cubicBezTo>
                  <a:cubicBezTo>
                    <a:pt x="27" y="44"/>
                    <a:pt x="27" y="43"/>
                    <a:pt x="27" y="43"/>
                  </a:cubicBezTo>
                  <a:cubicBezTo>
                    <a:pt x="27" y="43"/>
                    <a:pt x="27" y="43"/>
                    <a:pt x="27" y="42"/>
                  </a:cubicBezTo>
                  <a:cubicBezTo>
                    <a:pt x="27" y="42"/>
                    <a:pt x="27" y="42"/>
                    <a:pt x="28" y="41"/>
                  </a:cubicBezTo>
                  <a:cubicBezTo>
                    <a:pt x="28" y="41"/>
                    <a:pt x="28" y="41"/>
                    <a:pt x="28" y="40"/>
                  </a:cubicBezTo>
                  <a:cubicBezTo>
                    <a:pt x="33" y="29"/>
                    <a:pt x="33" y="29"/>
                    <a:pt x="33" y="29"/>
                  </a:cubicBezTo>
                  <a:cubicBezTo>
                    <a:pt x="42" y="28"/>
                    <a:pt x="42" y="28"/>
                    <a:pt x="42" y="28"/>
                  </a:cubicBezTo>
                  <a:cubicBezTo>
                    <a:pt x="32" y="48"/>
                    <a:pt x="32" y="48"/>
                    <a:pt x="32" y="48"/>
                  </a:cubicBezTo>
                  <a:cubicBezTo>
                    <a:pt x="42" y="68"/>
                    <a:pt x="42" y="68"/>
                    <a:pt x="42" y="68"/>
                  </a:cubicBezTo>
                  <a:lnTo>
                    <a:pt x="33" y="68"/>
                  </a:lnTo>
                  <a:close/>
                </a:path>
              </a:pathLst>
            </a:custGeom>
            <a:solidFill>
              <a:schemeClr val="bg1"/>
            </a:solidFill>
            <a:ln>
              <a:noFill/>
            </a:ln>
            <a:extLst/>
          </p:spPr>
          <p:txBody>
            <a:bodyPr vert="horz" wrap="square" lIns="89642" tIns="44821" rIns="89642" bIns="448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solidFill>
                  <a:srgbClr val="505050"/>
                </a:solidFill>
              </a:endParaRPr>
            </a:p>
          </p:txBody>
        </p:sp>
      </p:grpSp>
      <p:grpSp>
        <p:nvGrpSpPr>
          <p:cNvPr id="55" name="Group 54"/>
          <p:cNvGrpSpPr/>
          <p:nvPr/>
        </p:nvGrpSpPr>
        <p:grpSpPr>
          <a:xfrm>
            <a:off x="733708" y="3501091"/>
            <a:ext cx="1159844" cy="1407402"/>
            <a:chOff x="4561836" y="1671422"/>
            <a:chExt cx="1371598" cy="1664352"/>
          </a:xfrm>
        </p:grpSpPr>
        <p:pic>
          <p:nvPicPr>
            <p:cNvPr id="87" name="Picture 8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570357" y="1671422"/>
              <a:ext cx="1354555" cy="1028700"/>
            </a:xfrm>
            <a:prstGeom prst="rect">
              <a:avLst/>
            </a:prstGeom>
            <a:ln>
              <a:solidFill>
                <a:schemeClr val="bg2">
                  <a:lumMod val="40000"/>
                  <a:lumOff val="60000"/>
                </a:schemeClr>
              </a:solidFill>
            </a:ln>
          </p:spPr>
        </p:pic>
        <p:sp>
          <p:nvSpPr>
            <p:cNvPr id="92" name="Rectangle 91"/>
            <p:cNvSpPr/>
            <p:nvPr/>
          </p:nvSpPr>
          <p:spPr bwMode="auto">
            <a:xfrm>
              <a:off x="4561836" y="2693867"/>
              <a:ext cx="1371598" cy="64190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44821" tIns="44821" rIns="44821" bIns="44821"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pPr>
              <a:endParaRPr lang="en-US" sz="2157" dirty="0">
                <a:gradFill>
                  <a:gsLst>
                    <a:gs pos="0">
                      <a:srgbClr val="FFFFFF"/>
                    </a:gs>
                    <a:gs pos="100000">
                      <a:srgbClr val="FFFFFF"/>
                    </a:gs>
                  </a:gsLst>
                  <a:lin ang="5400000" scaled="0"/>
                </a:gradFill>
                <a:ea typeface="Segoe UI" pitchFamily="34" charset="0"/>
                <a:cs typeface="Segoe UI" pitchFamily="34" charset="0"/>
              </a:endParaRPr>
            </a:p>
          </p:txBody>
        </p:sp>
        <p:sp>
          <p:nvSpPr>
            <p:cNvPr id="93" name="Freeform 92"/>
            <p:cNvSpPr>
              <a:spLocks noChangeAspect="1" noEditPoints="1"/>
            </p:cNvSpPr>
            <p:nvPr/>
          </p:nvSpPr>
          <p:spPr bwMode="auto">
            <a:xfrm>
              <a:off x="4996982" y="2746990"/>
              <a:ext cx="504123" cy="508545"/>
            </a:xfrm>
            <a:custGeom>
              <a:avLst/>
              <a:gdLst>
                <a:gd name="T0" fmla="*/ 92 w 96"/>
                <a:gd name="T1" fmla="*/ 12 h 96"/>
                <a:gd name="T2" fmla="*/ 60 w 96"/>
                <a:gd name="T3" fmla="*/ 12 h 96"/>
                <a:gd name="T4" fmla="*/ 60 w 96"/>
                <a:gd name="T5" fmla="*/ 60 h 96"/>
                <a:gd name="T6" fmla="*/ 84 w 96"/>
                <a:gd name="T7" fmla="*/ 60 h 96"/>
                <a:gd name="T8" fmla="*/ 84 w 96"/>
                <a:gd name="T9" fmla="*/ 64 h 96"/>
                <a:gd name="T10" fmla="*/ 60 w 96"/>
                <a:gd name="T11" fmla="*/ 64 h 96"/>
                <a:gd name="T12" fmla="*/ 60 w 96"/>
                <a:gd name="T13" fmla="*/ 72 h 96"/>
                <a:gd name="T14" fmla="*/ 84 w 96"/>
                <a:gd name="T15" fmla="*/ 72 h 96"/>
                <a:gd name="T16" fmla="*/ 84 w 96"/>
                <a:gd name="T17" fmla="*/ 76 h 96"/>
                <a:gd name="T18" fmla="*/ 60 w 96"/>
                <a:gd name="T19" fmla="*/ 76 h 96"/>
                <a:gd name="T20" fmla="*/ 60 w 96"/>
                <a:gd name="T21" fmla="*/ 84 h 96"/>
                <a:gd name="T22" fmla="*/ 92 w 96"/>
                <a:gd name="T23" fmla="*/ 84 h 96"/>
                <a:gd name="T24" fmla="*/ 96 w 96"/>
                <a:gd name="T25" fmla="*/ 80 h 96"/>
                <a:gd name="T26" fmla="*/ 96 w 96"/>
                <a:gd name="T27" fmla="*/ 16 h 96"/>
                <a:gd name="T28" fmla="*/ 92 w 96"/>
                <a:gd name="T29" fmla="*/ 12 h 96"/>
                <a:gd name="T30" fmla="*/ 66 w 96"/>
                <a:gd name="T31" fmla="*/ 52 h 96"/>
                <a:gd name="T32" fmla="*/ 60 w 96"/>
                <a:gd name="T33" fmla="*/ 50 h 96"/>
                <a:gd name="T34" fmla="*/ 60 w 96"/>
                <a:gd name="T35" fmla="*/ 30 h 96"/>
                <a:gd name="T36" fmla="*/ 68 w 96"/>
                <a:gd name="T37" fmla="*/ 28 h 96"/>
                <a:gd name="T38" fmla="*/ 68 w 96"/>
                <a:gd name="T39" fmla="*/ 40 h 96"/>
                <a:gd name="T40" fmla="*/ 79 w 96"/>
                <a:gd name="T41" fmla="*/ 40 h 96"/>
                <a:gd name="T42" fmla="*/ 66 w 96"/>
                <a:gd name="T43" fmla="*/ 52 h 96"/>
                <a:gd name="T44" fmla="*/ 72 w 96"/>
                <a:gd name="T45" fmla="*/ 36 h 96"/>
                <a:gd name="T46" fmla="*/ 72 w 96"/>
                <a:gd name="T47" fmla="*/ 24 h 96"/>
                <a:gd name="T48" fmla="*/ 84 w 96"/>
                <a:gd name="T49" fmla="*/ 36 h 96"/>
                <a:gd name="T50" fmla="*/ 72 w 96"/>
                <a:gd name="T51" fmla="*/ 36 h 96"/>
                <a:gd name="T52" fmla="*/ 32 w 96"/>
                <a:gd name="T53" fmla="*/ 38 h 96"/>
                <a:gd name="T54" fmla="*/ 33 w 96"/>
                <a:gd name="T55" fmla="*/ 41 h 96"/>
                <a:gd name="T56" fmla="*/ 32 w 96"/>
                <a:gd name="T57" fmla="*/ 44 h 96"/>
                <a:gd name="T58" fmla="*/ 31 w 96"/>
                <a:gd name="T59" fmla="*/ 46 h 96"/>
                <a:gd name="T60" fmla="*/ 29 w 96"/>
                <a:gd name="T61" fmla="*/ 47 h 96"/>
                <a:gd name="T62" fmla="*/ 27 w 96"/>
                <a:gd name="T63" fmla="*/ 47 h 96"/>
                <a:gd name="T64" fmla="*/ 24 w 96"/>
                <a:gd name="T65" fmla="*/ 47 h 96"/>
                <a:gd name="T66" fmla="*/ 24 w 96"/>
                <a:gd name="T67" fmla="*/ 47 h 96"/>
                <a:gd name="T68" fmla="*/ 24 w 96"/>
                <a:gd name="T69" fmla="*/ 35 h 96"/>
                <a:gd name="T70" fmla="*/ 27 w 96"/>
                <a:gd name="T71" fmla="*/ 35 h 96"/>
                <a:gd name="T72" fmla="*/ 29 w 96"/>
                <a:gd name="T73" fmla="*/ 35 h 96"/>
                <a:gd name="T74" fmla="*/ 31 w 96"/>
                <a:gd name="T75" fmla="*/ 36 h 96"/>
                <a:gd name="T76" fmla="*/ 32 w 96"/>
                <a:gd name="T77" fmla="*/ 38 h 96"/>
                <a:gd name="T78" fmla="*/ 0 w 96"/>
                <a:gd name="T79" fmla="*/ 13 h 96"/>
                <a:gd name="T80" fmla="*/ 0 w 96"/>
                <a:gd name="T81" fmla="*/ 83 h 96"/>
                <a:gd name="T82" fmla="*/ 56 w 96"/>
                <a:gd name="T83" fmla="*/ 96 h 96"/>
                <a:gd name="T84" fmla="*/ 56 w 96"/>
                <a:gd name="T85" fmla="*/ 0 h 96"/>
                <a:gd name="T86" fmla="*/ 0 w 96"/>
                <a:gd name="T87" fmla="*/ 13 h 96"/>
                <a:gd name="T88" fmla="*/ 41 w 96"/>
                <a:gd name="T89" fmla="*/ 43 h 96"/>
                <a:gd name="T90" fmla="*/ 40 w 96"/>
                <a:gd name="T91" fmla="*/ 46 h 96"/>
                <a:gd name="T92" fmla="*/ 39 w 96"/>
                <a:gd name="T93" fmla="*/ 48 h 96"/>
                <a:gd name="T94" fmla="*/ 38 w 96"/>
                <a:gd name="T95" fmla="*/ 50 h 96"/>
                <a:gd name="T96" fmla="*/ 35 w 96"/>
                <a:gd name="T97" fmla="*/ 52 h 96"/>
                <a:gd name="T98" fmla="*/ 33 w 96"/>
                <a:gd name="T99" fmla="*/ 53 h 96"/>
                <a:gd name="T100" fmla="*/ 30 w 96"/>
                <a:gd name="T101" fmla="*/ 54 h 96"/>
                <a:gd name="T102" fmla="*/ 27 w 96"/>
                <a:gd name="T103" fmla="*/ 54 h 96"/>
                <a:gd name="T104" fmla="*/ 24 w 96"/>
                <a:gd name="T105" fmla="*/ 54 h 96"/>
                <a:gd name="T106" fmla="*/ 24 w 96"/>
                <a:gd name="T107" fmla="*/ 68 h 96"/>
                <a:gd name="T108" fmla="*/ 16 w 96"/>
                <a:gd name="T109" fmla="*/ 67 h 96"/>
                <a:gd name="T110" fmla="*/ 16 w 96"/>
                <a:gd name="T111" fmla="*/ 29 h 96"/>
                <a:gd name="T112" fmla="*/ 28 w 96"/>
                <a:gd name="T113" fmla="*/ 28 h 96"/>
                <a:gd name="T114" fmla="*/ 34 w 96"/>
                <a:gd name="T115" fmla="*/ 29 h 96"/>
                <a:gd name="T116" fmla="*/ 38 w 96"/>
                <a:gd name="T117" fmla="*/ 31 h 96"/>
                <a:gd name="T118" fmla="*/ 41 w 96"/>
                <a:gd name="T119" fmla="*/ 35 h 96"/>
                <a:gd name="T120" fmla="*/ 41 w 96"/>
                <a:gd name="T121" fmla="*/ 40 h 96"/>
                <a:gd name="T122" fmla="*/ 41 w 96"/>
                <a:gd name="T123" fmla="*/ 43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96" h="96">
                  <a:moveTo>
                    <a:pt x="92" y="12"/>
                  </a:moveTo>
                  <a:cubicBezTo>
                    <a:pt x="60" y="12"/>
                    <a:pt x="60" y="12"/>
                    <a:pt x="60" y="12"/>
                  </a:cubicBezTo>
                  <a:cubicBezTo>
                    <a:pt x="60" y="60"/>
                    <a:pt x="60" y="60"/>
                    <a:pt x="60" y="60"/>
                  </a:cubicBezTo>
                  <a:cubicBezTo>
                    <a:pt x="84" y="60"/>
                    <a:pt x="84" y="60"/>
                    <a:pt x="84" y="60"/>
                  </a:cubicBezTo>
                  <a:cubicBezTo>
                    <a:pt x="84" y="64"/>
                    <a:pt x="84" y="64"/>
                    <a:pt x="84" y="64"/>
                  </a:cubicBezTo>
                  <a:cubicBezTo>
                    <a:pt x="60" y="64"/>
                    <a:pt x="60" y="64"/>
                    <a:pt x="60" y="64"/>
                  </a:cubicBezTo>
                  <a:cubicBezTo>
                    <a:pt x="60" y="72"/>
                    <a:pt x="60" y="72"/>
                    <a:pt x="60" y="72"/>
                  </a:cubicBezTo>
                  <a:cubicBezTo>
                    <a:pt x="84" y="72"/>
                    <a:pt x="84" y="72"/>
                    <a:pt x="84" y="72"/>
                  </a:cubicBezTo>
                  <a:cubicBezTo>
                    <a:pt x="84" y="76"/>
                    <a:pt x="84" y="76"/>
                    <a:pt x="84" y="76"/>
                  </a:cubicBezTo>
                  <a:cubicBezTo>
                    <a:pt x="60" y="76"/>
                    <a:pt x="60" y="76"/>
                    <a:pt x="60" y="76"/>
                  </a:cubicBezTo>
                  <a:cubicBezTo>
                    <a:pt x="60" y="84"/>
                    <a:pt x="60" y="84"/>
                    <a:pt x="60" y="84"/>
                  </a:cubicBezTo>
                  <a:cubicBezTo>
                    <a:pt x="92" y="84"/>
                    <a:pt x="92" y="84"/>
                    <a:pt x="92" y="84"/>
                  </a:cubicBezTo>
                  <a:cubicBezTo>
                    <a:pt x="93" y="84"/>
                    <a:pt x="96" y="81"/>
                    <a:pt x="96" y="80"/>
                  </a:cubicBezTo>
                  <a:cubicBezTo>
                    <a:pt x="96" y="16"/>
                    <a:pt x="96" y="16"/>
                    <a:pt x="96" y="16"/>
                  </a:cubicBezTo>
                  <a:cubicBezTo>
                    <a:pt x="96" y="15"/>
                    <a:pt x="93" y="12"/>
                    <a:pt x="92" y="12"/>
                  </a:cubicBezTo>
                  <a:close/>
                  <a:moveTo>
                    <a:pt x="66" y="52"/>
                  </a:moveTo>
                  <a:cubicBezTo>
                    <a:pt x="64" y="52"/>
                    <a:pt x="62" y="51"/>
                    <a:pt x="60" y="50"/>
                  </a:cubicBezTo>
                  <a:cubicBezTo>
                    <a:pt x="60" y="30"/>
                    <a:pt x="60" y="30"/>
                    <a:pt x="60" y="30"/>
                  </a:cubicBezTo>
                  <a:cubicBezTo>
                    <a:pt x="62" y="29"/>
                    <a:pt x="65" y="28"/>
                    <a:pt x="68" y="28"/>
                  </a:cubicBezTo>
                  <a:cubicBezTo>
                    <a:pt x="68" y="40"/>
                    <a:pt x="68" y="40"/>
                    <a:pt x="68" y="40"/>
                  </a:cubicBezTo>
                  <a:cubicBezTo>
                    <a:pt x="79" y="40"/>
                    <a:pt x="79" y="40"/>
                    <a:pt x="79" y="40"/>
                  </a:cubicBezTo>
                  <a:cubicBezTo>
                    <a:pt x="79" y="47"/>
                    <a:pt x="74" y="52"/>
                    <a:pt x="66" y="52"/>
                  </a:cubicBezTo>
                  <a:close/>
                  <a:moveTo>
                    <a:pt x="72" y="36"/>
                  </a:moveTo>
                  <a:cubicBezTo>
                    <a:pt x="72" y="24"/>
                    <a:pt x="72" y="24"/>
                    <a:pt x="72" y="24"/>
                  </a:cubicBezTo>
                  <a:cubicBezTo>
                    <a:pt x="79" y="24"/>
                    <a:pt x="84" y="29"/>
                    <a:pt x="84" y="36"/>
                  </a:cubicBezTo>
                  <a:lnTo>
                    <a:pt x="72" y="36"/>
                  </a:lnTo>
                  <a:close/>
                  <a:moveTo>
                    <a:pt x="32" y="38"/>
                  </a:moveTo>
                  <a:cubicBezTo>
                    <a:pt x="33" y="39"/>
                    <a:pt x="33" y="40"/>
                    <a:pt x="33" y="41"/>
                  </a:cubicBezTo>
                  <a:cubicBezTo>
                    <a:pt x="33" y="42"/>
                    <a:pt x="33" y="43"/>
                    <a:pt x="32" y="44"/>
                  </a:cubicBezTo>
                  <a:cubicBezTo>
                    <a:pt x="32" y="45"/>
                    <a:pt x="32" y="45"/>
                    <a:pt x="31" y="46"/>
                  </a:cubicBezTo>
                  <a:cubicBezTo>
                    <a:pt x="31" y="46"/>
                    <a:pt x="30" y="47"/>
                    <a:pt x="29" y="47"/>
                  </a:cubicBezTo>
                  <a:cubicBezTo>
                    <a:pt x="29" y="47"/>
                    <a:pt x="28" y="47"/>
                    <a:pt x="27" y="47"/>
                  </a:cubicBezTo>
                  <a:cubicBezTo>
                    <a:pt x="24" y="47"/>
                    <a:pt x="24" y="47"/>
                    <a:pt x="24" y="47"/>
                  </a:cubicBezTo>
                  <a:cubicBezTo>
                    <a:pt x="24" y="47"/>
                    <a:pt x="24" y="47"/>
                    <a:pt x="24" y="47"/>
                  </a:cubicBezTo>
                  <a:cubicBezTo>
                    <a:pt x="24" y="35"/>
                    <a:pt x="24" y="35"/>
                    <a:pt x="24" y="35"/>
                  </a:cubicBezTo>
                  <a:cubicBezTo>
                    <a:pt x="27" y="35"/>
                    <a:pt x="27" y="35"/>
                    <a:pt x="27" y="35"/>
                  </a:cubicBezTo>
                  <a:cubicBezTo>
                    <a:pt x="28" y="35"/>
                    <a:pt x="29" y="35"/>
                    <a:pt x="29" y="35"/>
                  </a:cubicBezTo>
                  <a:cubicBezTo>
                    <a:pt x="30" y="36"/>
                    <a:pt x="31" y="36"/>
                    <a:pt x="31" y="36"/>
                  </a:cubicBezTo>
                  <a:cubicBezTo>
                    <a:pt x="32" y="37"/>
                    <a:pt x="32" y="37"/>
                    <a:pt x="32" y="38"/>
                  </a:cubicBezTo>
                  <a:close/>
                  <a:moveTo>
                    <a:pt x="0" y="13"/>
                  </a:moveTo>
                  <a:cubicBezTo>
                    <a:pt x="0" y="83"/>
                    <a:pt x="0" y="83"/>
                    <a:pt x="0" y="83"/>
                  </a:cubicBezTo>
                  <a:cubicBezTo>
                    <a:pt x="56" y="96"/>
                    <a:pt x="56" y="96"/>
                    <a:pt x="56" y="96"/>
                  </a:cubicBezTo>
                  <a:cubicBezTo>
                    <a:pt x="56" y="0"/>
                    <a:pt x="56" y="0"/>
                    <a:pt x="56" y="0"/>
                  </a:cubicBezTo>
                  <a:lnTo>
                    <a:pt x="0" y="13"/>
                  </a:lnTo>
                  <a:close/>
                  <a:moveTo>
                    <a:pt x="41" y="43"/>
                  </a:moveTo>
                  <a:cubicBezTo>
                    <a:pt x="41" y="44"/>
                    <a:pt x="41" y="45"/>
                    <a:pt x="40" y="46"/>
                  </a:cubicBezTo>
                  <a:cubicBezTo>
                    <a:pt x="40" y="47"/>
                    <a:pt x="40" y="48"/>
                    <a:pt x="39" y="48"/>
                  </a:cubicBezTo>
                  <a:cubicBezTo>
                    <a:pt x="39" y="49"/>
                    <a:pt x="38" y="50"/>
                    <a:pt x="38" y="50"/>
                  </a:cubicBezTo>
                  <a:cubicBezTo>
                    <a:pt x="37" y="51"/>
                    <a:pt x="36" y="52"/>
                    <a:pt x="35" y="52"/>
                  </a:cubicBezTo>
                  <a:cubicBezTo>
                    <a:pt x="35" y="53"/>
                    <a:pt x="34" y="53"/>
                    <a:pt x="33" y="53"/>
                  </a:cubicBezTo>
                  <a:cubicBezTo>
                    <a:pt x="32" y="54"/>
                    <a:pt x="31" y="54"/>
                    <a:pt x="30" y="54"/>
                  </a:cubicBezTo>
                  <a:cubicBezTo>
                    <a:pt x="29" y="54"/>
                    <a:pt x="28" y="54"/>
                    <a:pt x="27" y="54"/>
                  </a:cubicBezTo>
                  <a:cubicBezTo>
                    <a:pt x="24" y="54"/>
                    <a:pt x="24" y="54"/>
                    <a:pt x="24" y="54"/>
                  </a:cubicBezTo>
                  <a:cubicBezTo>
                    <a:pt x="24" y="68"/>
                    <a:pt x="24" y="68"/>
                    <a:pt x="24" y="68"/>
                  </a:cubicBezTo>
                  <a:cubicBezTo>
                    <a:pt x="16" y="67"/>
                    <a:pt x="16" y="67"/>
                    <a:pt x="16" y="67"/>
                  </a:cubicBezTo>
                  <a:cubicBezTo>
                    <a:pt x="16" y="29"/>
                    <a:pt x="16" y="29"/>
                    <a:pt x="16" y="29"/>
                  </a:cubicBezTo>
                  <a:cubicBezTo>
                    <a:pt x="28" y="28"/>
                    <a:pt x="28" y="28"/>
                    <a:pt x="28" y="28"/>
                  </a:cubicBezTo>
                  <a:cubicBezTo>
                    <a:pt x="30" y="28"/>
                    <a:pt x="32" y="28"/>
                    <a:pt x="34" y="29"/>
                  </a:cubicBezTo>
                  <a:cubicBezTo>
                    <a:pt x="35" y="29"/>
                    <a:pt x="37" y="30"/>
                    <a:pt x="38" y="31"/>
                  </a:cubicBezTo>
                  <a:cubicBezTo>
                    <a:pt x="39" y="32"/>
                    <a:pt x="40" y="33"/>
                    <a:pt x="41" y="35"/>
                  </a:cubicBezTo>
                  <a:cubicBezTo>
                    <a:pt x="41" y="36"/>
                    <a:pt x="41" y="38"/>
                    <a:pt x="41" y="40"/>
                  </a:cubicBezTo>
                  <a:cubicBezTo>
                    <a:pt x="41" y="41"/>
                    <a:pt x="41" y="42"/>
                    <a:pt x="41" y="43"/>
                  </a:cubicBezTo>
                  <a:close/>
                </a:path>
              </a:pathLst>
            </a:custGeom>
            <a:solidFill>
              <a:schemeClr val="bg1"/>
            </a:solidFill>
            <a:ln>
              <a:noFill/>
            </a:ln>
            <a:extLst/>
          </p:spPr>
          <p:txBody>
            <a:bodyPr vert="horz" wrap="square" lIns="89642" tIns="44821" rIns="89642" bIns="448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solidFill>
                  <a:srgbClr val="505050"/>
                </a:solidFill>
              </a:endParaRPr>
            </a:p>
          </p:txBody>
        </p:sp>
      </p:grpSp>
      <p:grpSp>
        <p:nvGrpSpPr>
          <p:cNvPr id="57" name="Group 56"/>
          <p:cNvGrpSpPr/>
          <p:nvPr/>
        </p:nvGrpSpPr>
        <p:grpSpPr>
          <a:xfrm>
            <a:off x="733708" y="5068205"/>
            <a:ext cx="1192507" cy="1407402"/>
            <a:chOff x="8307751" y="1671422"/>
            <a:chExt cx="1410224" cy="1664352"/>
          </a:xfrm>
        </p:grpSpPr>
        <p:pic>
          <p:nvPicPr>
            <p:cNvPr id="73" name="Picture 7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318506" y="1671422"/>
              <a:ext cx="1388713" cy="1018656"/>
            </a:xfrm>
            <a:prstGeom prst="rect">
              <a:avLst/>
            </a:prstGeom>
            <a:ln>
              <a:solidFill>
                <a:schemeClr val="bg2">
                  <a:lumMod val="40000"/>
                  <a:lumOff val="60000"/>
                </a:schemeClr>
              </a:solidFill>
            </a:ln>
          </p:spPr>
        </p:pic>
        <p:sp>
          <p:nvSpPr>
            <p:cNvPr id="78" name="Rectangle 77"/>
            <p:cNvSpPr/>
            <p:nvPr/>
          </p:nvSpPr>
          <p:spPr bwMode="auto">
            <a:xfrm>
              <a:off x="8307751" y="2693867"/>
              <a:ext cx="1410224" cy="641907"/>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44821" tIns="44821" rIns="44821" bIns="44821"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pPr>
              <a:endParaRPr lang="en-US" sz="2157" dirty="0">
                <a:gradFill>
                  <a:gsLst>
                    <a:gs pos="0">
                      <a:srgbClr val="FFFFFF"/>
                    </a:gs>
                    <a:gs pos="100000">
                      <a:srgbClr val="FFFFFF"/>
                    </a:gs>
                  </a:gsLst>
                  <a:lin ang="5400000" scaled="0"/>
                </a:gradFill>
                <a:ea typeface="Segoe UI" pitchFamily="34" charset="0"/>
                <a:cs typeface="Segoe UI" pitchFamily="34" charset="0"/>
              </a:endParaRPr>
            </a:p>
          </p:txBody>
        </p:sp>
        <p:sp>
          <p:nvSpPr>
            <p:cNvPr id="83" name="Freeform 82"/>
            <p:cNvSpPr>
              <a:spLocks noChangeAspect="1" noEditPoints="1"/>
            </p:cNvSpPr>
            <p:nvPr/>
          </p:nvSpPr>
          <p:spPr bwMode="auto">
            <a:xfrm>
              <a:off x="8804428" y="2746990"/>
              <a:ext cx="499979" cy="506645"/>
            </a:xfrm>
            <a:custGeom>
              <a:avLst/>
              <a:gdLst>
                <a:gd name="T0" fmla="*/ 74 w 95"/>
                <a:gd name="T1" fmla="*/ 70 h 96"/>
                <a:gd name="T2" fmla="*/ 60 w 95"/>
                <a:gd name="T3" fmla="*/ 78 h 96"/>
                <a:gd name="T4" fmla="*/ 60 w 95"/>
                <a:gd name="T5" fmla="*/ 71 h 96"/>
                <a:gd name="T6" fmla="*/ 60 w 95"/>
                <a:gd name="T7" fmla="*/ 67 h 96"/>
                <a:gd name="T8" fmla="*/ 65 w 95"/>
                <a:gd name="T9" fmla="*/ 60 h 96"/>
                <a:gd name="T10" fmla="*/ 83 w 95"/>
                <a:gd name="T11" fmla="*/ 55 h 96"/>
                <a:gd name="T12" fmla="*/ 81 w 95"/>
                <a:gd name="T13" fmla="*/ 37 h 96"/>
                <a:gd name="T14" fmla="*/ 65 w 95"/>
                <a:gd name="T15" fmla="*/ 35 h 96"/>
                <a:gd name="T16" fmla="*/ 60 w 95"/>
                <a:gd name="T17" fmla="*/ 17 h 96"/>
                <a:gd name="T18" fmla="*/ 74 w 95"/>
                <a:gd name="T19" fmla="*/ 25 h 96"/>
                <a:gd name="T20" fmla="*/ 95 w 95"/>
                <a:gd name="T21" fmla="*/ 46 h 96"/>
                <a:gd name="T22" fmla="*/ 56 w 95"/>
                <a:gd name="T23" fmla="*/ 0 h 96"/>
                <a:gd name="T24" fmla="*/ 0 w 95"/>
                <a:gd name="T25" fmla="*/ 83 h 96"/>
                <a:gd name="T26" fmla="*/ 56 w 95"/>
                <a:gd name="T27" fmla="*/ 0 h 96"/>
                <a:gd name="T28" fmla="*/ 36 w 95"/>
                <a:gd name="T29" fmla="*/ 54 h 96"/>
                <a:gd name="T30" fmla="*/ 34 w 95"/>
                <a:gd name="T31" fmla="*/ 51 h 96"/>
                <a:gd name="T32" fmla="*/ 32 w 95"/>
                <a:gd name="T33" fmla="*/ 48 h 96"/>
                <a:gd name="T34" fmla="*/ 29 w 95"/>
                <a:gd name="T35" fmla="*/ 46 h 96"/>
                <a:gd name="T36" fmla="*/ 26 w 95"/>
                <a:gd name="T37" fmla="*/ 44 h 96"/>
                <a:gd name="T38" fmla="*/ 24 w 95"/>
                <a:gd name="T39" fmla="*/ 42 h 96"/>
                <a:gd name="T40" fmla="*/ 23 w 95"/>
                <a:gd name="T41" fmla="*/ 41 h 96"/>
                <a:gd name="T42" fmla="*/ 23 w 95"/>
                <a:gd name="T43" fmla="*/ 39 h 96"/>
                <a:gd name="T44" fmla="*/ 23 w 95"/>
                <a:gd name="T45" fmla="*/ 38 h 96"/>
                <a:gd name="T46" fmla="*/ 23 w 95"/>
                <a:gd name="T47" fmla="*/ 36 h 96"/>
                <a:gd name="T48" fmla="*/ 25 w 95"/>
                <a:gd name="T49" fmla="*/ 35 h 96"/>
                <a:gd name="T50" fmla="*/ 26 w 95"/>
                <a:gd name="T51" fmla="*/ 35 h 96"/>
                <a:gd name="T52" fmla="*/ 29 w 95"/>
                <a:gd name="T53" fmla="*/ 35 h 96"/>
                <a:gd name="T54" fmla="*/ 33 w 95"/>
                <a:gd name="T55" fmla="*/ 36 h 96"/>
                <a:gd name="T56" fmla="*/ 34 w 95"/>
                <a:gd name="T57" fmla="*/ 29 h 96"/>
                <a:gd name="T58" fmla="*/ 31 w 95"/>
                <a:gd name="T59" fmla="*/ 28 h 96"/>
                <a:gd name="T60" fmla="*/ 27 w 95"/>
                <a:gd name="T61" fmla="*/ 28 h 96"/>
                <a:gd name="T62" fmla="*/ 22 w 95"/>
                <a:gd name="T63" fmla="*/ 29 h 96"/>
                <a:gd name="T64" fmla="*/ 19 w 95"/>
                <a:gd name="T65" fmla="*/ 31 h 96"/>
                <a:gd name="T66" fmla="*/ 17 w 95"/>
                <a:gd name="T67" fmla="*/ 35 h 96"/>
                <a:gd name="T68" fmla="*/ 16 w 95"/>
                <a:gd name="T69" fmla="*/ 40 h 96"/>
                <a:gd name="T70" fmla="*/ 18 w 95"/>
                <a:gd name="T71" fmla="*/ 46 h 96"/>
                <a:gd name="T72" fmla="*/ 23 w 95"/>
                <a:gd name="T73" fmla="*/ 51 h 96"/>
                <a:gd name="T74" fmla="*/ 25 w 95"/>
                <a:gd name="T75" fmla="*/ 52 h 96"/>
                <a:gd name="T76" fmla="*/ 27 w 95"/>
                <a:gd name="T77" fmla="*/ 54 h 96"/>
                <a:gd name="T78" fmla="*/ 28 w 95"/>
                <a:gd name="T79" fmla="*/ 55 h 96"/>
                <a:gd name="T80" fmla="*/ 28 w 95"/>
                <a:gd name="T81" fmla="*/ 57 h 96"/>
                <a:gd name="T82" fmla="*/ 28 w 95"/>
                <a:gd name="T83" fmla="*/ 58 h 96"/>
                <a:gd name="T84" fmla="*/ 27 w 95"/>
                <a:gd name="T85" fmla="*/ 60 h 96"/>
                <a:gd name="T86" fmla="*/ 26 w 95"/>
                <a:gd name="T87" fmla="*/ 61 h 96"/>
                <a:gd name="T88" fmla="*/ 24 w 95"/>
                <a:gd name="T89" fmla="*/ 61 h 96"/>
                <a:gd name="T90" fmla="*/ 20 w 95"/>
                <a:gd name="T91" fmla="*/ 60 h 96"/>
                <a:gd name="T92" fmla="*/ 16 w 95"/>
                <a:gd name="T93" fmla="*/ 57 h 96"/>
                <a:gd name="T94" fmla="*/ 18 w 95"/>
                <a:gd name="T95" fmla="*/ 66 h 96"/>
                <a:gd name="T96" fmla="*/ 21 w 95"/>
                <a:gd name="T97" fmla="*/ 67 h 96"/>
                <a:gd name="T98" fmla="*/ 27 w 95"/>
                <a:gd name="T99" fmla="*/ 68 h 96"/>
                <a:gd name="T100" fmla="*/ 31 w 95"/>
                <a:gd name="T101" fmla="*/ 66 h 96"/>
                <a:gd name="T102" fmla="*/ 34 w 95"/>
                <a:gd name="T103" fmla="*/ 63 h 96"/>
                <a:gd name="T104" fmla="*/ 36 w 95"/>
                <a:gd name="T105" fmla="*/ 5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5" h="96">
                  <a:moveTo>
                    <a:pt x="87" y="55"/>
                  </a:moveTo>
                  <a:cubicBezTo>
                    <a:pt x="85" y="62"/>
                    <a:pt x="80" y="67"/>
                    <a:pt x="74" y="70"/>
                  </a:cubicBezTo>
                  <a:cubicBezTo>
                    <a:pt x="74" y="75"/>
                    <a:pt x="70" y="79"/>
                    <a:pt x="65" y="79"/>
                  </a:cubicBezTo>
                  <a:cubicBezTo>
                    <a:pt x="63" y="79"/>
                    <a:pt x="62" y="79"/>
                    <a:pt x="60" y="78"/>
                  </a:cubicBezTo>
                  <a:cubicBezTo>
                    <a:pt x="60" y="72"/>
                    <a:pt x="60" y="72"/>
                    <a:pt x="60" y="72"/>
                  </a:cubicBezTo>
                  <a:cubicBezTo>
                    <a:pt x="60" y="71"/>
                    <a:pt x="60" y="71"/>
                    <a:pt x="60" y="71"/>
                  </a:cubicBezTo>
                  <a:cubicBezTo>
                    <a:pt x="60" y="67"/>
                    <a:pt x="60" y="67"/>
                    <a:pt x="60" y="67"/>
                  </a:cubicBezTo>
                  <a:cubicBezTo>
                    <a:pt x="60" y="67"/>
                    <a:pt x="60" y="67"/>
                    <a:pt x="60" y="67"/>
                  </a:cubicBezTo>
                  <a:cubicBezTo>
                    <a:pt x="60" y="61"/>
                    <a:pt x="60" y="61"/>
                    <a:pt x="60" y="61"/>
                  </a:cubicBezTo>
                  <a:cubicBezTo>
                    <a:pt x="62" y="60"/>
                    <a:pt x="63" y="60"/>
                    <a:pt x="65" y="60"/>
                  </a:cubicBezTo>
                  <a:cubicBezTo>
                    <a:pt x="68" y="60"/>
                    <a:pt x="72" y="62"/>
                    <a:pt x="73" y="65"/>
                  </a:cubicBezTo>
                  <a:cubicBezTo>
                    <a:pt x="77" y="63"/>
                    <a:pt x="81" y="60"/>
                    <a:pt x="83" y="55"/>
                  </a:cubicBezTo>
                  <a:cubicBezTo>
                    <a:pt x="79" y="54"/>
                    <a:pt x="76" y="50"/>
                    <a:pt x="76" y="46"/>
                  </a:cubicBezTo>
                  <a:cubicBezTo>
                    <a:pt x="76" y="42"/>
                    <a:pt x="78" y="39"/>
                    <a:pt x="81" y="37"/>
                  </a:cubicBezTo>
                  <a:cubicBezTo>
                    <a:pt x="79" y="34"/>
                    <a:pt x="77" y="31"/>
                    <a:pt x="73" y="30"/>
                  </a:cubicBezTo>
                  <a:cubicBezTo>
                    <a:pt x="72" y="33"/>
                    <a:pt x="68" y="35"/>
                    <a:pt x="65" y="35"/>
                  </a:cubicBezTo>
                  <a:cubicBezTo>
                    <a:pt x="63" y="35"/>
                    <a:pt x="61" y="35"/>
                    <a:pt x="60" y="34"/>
                  </a:cubicBezTo>
                  <a:cubicBezTo>
                    <a:pt x="60" y="17"/>
                    <a:pt x="60" y="17"/>
                    <a:pt x="60" y="17"/>
                  </a:cubicBezTo>
                  <a:cubicBezTo>
                    <a:pt x="61" y="17"/>
                    <a:pt x="63" y="16"/>
                    <a:pt x="65" y="16"/>
                  </a:cubicBezTo>
                  <a:cubicBezTo>
                    <a:pt x="70" y="16"/>
                    <a:pt x="74" y="20"/>
                    <a:pt x="74" y="25"/>
                  </a:cubicBezTo>
                  <a:cubicBezTo>
                    <a:pt x="79" y="27"/>
                    <a:pt x="83" y="31"/>
                    <a:pt x="86" y="36"/>
                  </a:cubicBezTo>
                  <a:cubicBezTo>
                    <a:pt x="91" y="36"/>
                    <a:pt x="95" y="41"/>
                    <a:pt x="95" y="46"/>
                  </a:cubicBezTo>
                  <a:cubicBezTo>
                    <a:pt x="95" y="51"/>
                    <a:pt x="92" y="55"/>
                    <a:pt x="87" y="55"/>
                  </a:cubicBezTo>
                  <a:close/>
                  <a:moveTo>
                    <a:pt x="56" y="0"/>
                  </a:moveTo>
                  <a:cubicBezTo>
                    <a:pt x="56" y="96"/>
                    <a:pt x="56" y="96"/>
                    <a:pt x="56" y="96"/>
                  </a:cubicBezTo>
                  <a:cubicBezTo>
                    <a:pt x="0" y="83"/>
                    <a:pt x="0" y="83"/>
                    <a:pt x="0" y="83"/>
                  </a:cubicBezTo>
                  <a:cubicBezTo>
                    <a:pt x="0" y="13"/>
                    <a:pt x="0" y="13"/>
                    <a:pt x="0" y="13"/>
                  </a:cubicBezTo>
                  <a:lnTo>
                    <a:pt x="56" y="0"/>
                  </a:lnTo>
                  <a:close/>
                  <a:moveTo>
                    <a:pt x="36" y="56"/>
                  </a:moveTo>
                  <a:cubicBezTo>
                    <a:pt x="36" y="56"/>
                    <a:pt x="36" y="55"/>
                    <a:pt x="36" y="54"/>
                  </a:cubicBezTo>
                  <a:cubicBezTo>
                    <a:pt x="35" y="54"/>
                    <a:pt x="35" y="53"/>
                    <a:pt x="35" y="53"/>
                  </a:cubicBezTo>
                  <a:cubicBezTo>
                    <a:pt x="35" y="52"/>
                    <a:pt x="35" y="51"/>
                    <a:pt x="34" y="51"/>
                  </a:cubicBezTo>
                  <a:cubicBezTo>
                    <a:pt x="34" y="50"/>
                    <a:pt x="34" y="50"/>
                    <a:pt x="33" y="49"/>
                  </a:cubicBezTo>
                  <a:cubicBezTo>
                    <a:pt x="33" y="49"/>
                    <a:pt x="33" y="48"/>
                    <a:pt x="32" y="48"/>
                  </a:cubicBezTo>
                  <a:cubicBezTo>
                    <a:pt x="32" y="48"/>
                    <a:pt x="32" y="47"/>
                    <a:pt x="31" y="47"/>
                  </a:cubicBezTo>
                  <a:cubicBezTo>
                    <a:pt x="31" y="46"/>
                    <a:pt x="30" y="46"/>
                    <a:pt x="29" y="46"/>
                  </a:cubicBezTo>
                  <a:cubicBezTo>
                    <a:pt x="29" y="45"/>
                    <a:pt x="28" y="45"/>
                    <a:pt x="28" y="44"/>
                  </a:cubicBezTo>
                  <a:cubicBezTo>
                    <a:pt x="27" y="44"/>
                    <a:pt x="27" y="44"/>
                    <a:pt x="26" y="44"/>
                  </a:cubicBezTo>
                  <a:cubicBezTo>
                    <a:pt x="26" y="43"/>
                    <a:pt x="26" y="43"/>
                    <a:pt x="25" y="43"/>
                  </a:cubicBezTo>
                  <a:cubicBezTo>
                    <a:pt x="25" y="43"/>
                    <a:pt x="25" y="42"/>
                    <a:pt x="24" y="42"/>
                  </a:cubicBezTo>
                  <a:cubicBezTo>
                    <a:pt x="24" y="42"/>
                    <a:pt x="24" y="42"/>
                    <a:pt x="24" y="42"/>
                  </a:cubicBezTo>
                  <a:cubicBezTo>
                    <a:pt x="24" y="41"/>
                    <a:pt x="24" y="41"/>
                    <a:pt x="23" y="41"/>
                  </a:cubicBezTo>
                  <a:cubicBezTo>
                    <a:pt x="23" y="41"/>
                    <a:pt x="23" y="41"/>
                    <a:pt x="23" y="40"/>
                  </a:cubicBezTo>
                  <a:cubicBezTo>
                    <a:pt x="23" y="40"/>
                    <a:pt x="23" y="40"/>
                    <a:pt x="23" y="39"/>
                  </a:cubicBezTo>
                  <a:cubicBezTo>
                    <a:pt x="23" y="39"/>
                    <a:pt x="23" y="39"/>
                    <a:pt x="23" y="39"/>
                  </a:cubicBezTo>
                  <a:cubicBezTo>
                    <a:pt x="23" y="38"/>
                    <a:pt x="23" y="38"/>
                    <a:pt x="23" y="38"/>
                  </a:cubicBezTo>
                  <a:cubicBezTo>
                    <a:pt x="23" y="38"/>
                    <a:pt x="23" y="37"/>
                    <a:pt x="23" y="37"/>
                  </a:cubicBezTo>
                  <a:cubicBezTo>
                    <a:pt x="23" y="37"/>
                    <a:pt x="23" y="37"/>
                    <a:pt x="23" y="36"/>
                  </a:cubicBezTo>
                  <a:cubicBezTo>
                    <a:pt x="24" y="36"/>
                    <a:pt x="24" y="36"/>
                    <a:pt x="24" y="36"/>
                  </a:cubicBezTo>
                  <a:cubicBezTo>
                    <a:pt x="24" y="36"/>
                    <a:pt x="24" y="35"/>
                    <a:pt x="25" y="35"/>
                  </a:cubicBezTo>
                  <a:cubicBezTo>
                    <a:pt x="25" y="35"/>
                    <a:pt x="25" y="35"/>
                    <a:pt x="25" y="35"/>
                  </a:cubicBezTo>
                  <a:cubicBezTo>
                    <a:pt x="26" y="35"/>
                    <a:pt x="26" y="35"/>
                    <a:pt x="26" y="35"/>
                  </a:cubicBezTo>
                  <a:cubicBezTo>
                    <a:pt x="26" y="35"/>
                    <a:pt x="27" y="35"/>
                    <a:pt x="27" y="35"/>
                  </a:cubicBezTo>
                  <a:cubicBezTo>
                    <a:pt x="28" y="35"/>
                    <a:pt x="28" y="35"/>
                    <a:pt x="29" y="35"/>
                  </a:cubicBezTo>
                  <a:cubicBezTo>
                    <a:pt x="30" y="35"/>
                    <a:pt x="30" y="35"/>
                    <a:pt x="31" y="35"/>
                  </a:cubicBezTo>
                  <a:cubicBezTo>
                    <a:pt x="31" y="35"/>
                    <a:pt x="32" y="36"/>
                    <a:pt x="33" y="36"/>
                  </a:cubicBezTo>
                  <a:cubicBezTo>
                    <a:pt x="33" y="36"/>
                    <a:pt x="34" y="37"/>
                    <a:pt x="34" y="37"/>
                  </a:cubicBezTo>
                  <a:cubicBezTo>
                    <a:pt x="34" y="29"/>
                    <a:pt x="34" y="29"/>
                    <a:pt x="34" y="29"/>
                  </a:cubicBezTo>
                  <a:cubicBezTo>
                    <a:pt x="34" y="29"/>
                    <a:pt x="33" y="28"/>
                    <a:pt x="33" y="28"/>
                  </a:cubicBezTo>
                  <a:cubicBezTo>
                    <a:pt x="32" y="28"/>
                    <a:pt x="31" y="28"/>
                    <a:pt x="31" y="28"/>
                  </a:cubicBezTo>
                  <a:cubicBezTo>
                    <a:pt x="30" y="28"/>
                    <a:pt x="30" y="28"/>
                    <a:pt x="29" y="28"/>
                  </a:cubicBezTo>
                  <a:cubicBezTo>
                    <a:pt x="28" y="28"/>
                    <a:pt x="27" y="28"/>
                    <a:pt x="27" y="28"/>
                  </a:cubicBezTo>
                  <a:cubicBezTo>
                    <a:pt x="26" y="28"/>
                    <a:pt x="25" y="28"/>
                    <a:pt x="24" y="28"/>
                  </a:cubicBezTo>
                  <a:cubicBezTo>
                    <a:pt x="24" y="28"/>
                    <a:pt x="23" y="28"/>
                    <a:pt x="22" y="29"/>
                  </a:cubicBezTo>
                  <a:cubicBezTo>
                    <a:pt x="22" y="29"/>
                    <a:pt x="21" y="29"/>
                    <a:pt x="20" y="30"/>
                  </a:cubicBezTo>
                  <a:cubicBezTo>
                    <a:pt x="20" y="30"/>
                    <a:pt x="19" y="31"/>
                    <a:pt x="19" y="31"/>
                  </a:cubicBezTo>
                  <a:cubicBezTo>
                    <a:pt x="18" y="32"/>
                    <a:pt x="18" y="32"/>
                    <a:pt x="18" y="33"/>
                  </a:cubicBezTo>
                  <a:cubicBezTo>
                    <a:pt x="17" y="34"/>
                    <a:pt x="17" y="34"/>
                    <a:pt x="17" y="35"/>
                  </a:cubicBezTo>
                  <a:cubicBezTo>
                    <a:pt x="16" y="36"/>
                    <a:pt x="16" y="36"/>
                    <a:pt x="16" y="37"/>
                  </a:cubicBezTo>
                  <a:cubicBezTo>
                    <a:pt x="16" y="38"/>
                    <a:pt x="16" y="39"/>
                    <a:pt x="16" y="40"/>
                  </a:cubicBezTo>
                  <a:cubicBezTo>
                    <a:pt x="16" y="41"/>
                    <a:pt x="16" y="42"/>
                    <a:pt x="16" y="43"/>
                  </a:cubicBezTo>
                  <a:cubicBezTo>
                    <a:pt x="17" y="44"/>
                    <a:pt x="17" y="45"/>
                    <a:pt x="18" y="46"/>
                  </a:cubicBezTo>
                  <a:cubicBezTo>
                    <a:pt x="18" y="47"/>
                    <a:pt x="19" y="47"/>
                    <a:pt x="20" y="48"/>
                  </a:cubicBezTo>
                  <a:cubicBezTo>
                    <a:pt x="20" y="49"/>
                    <a:pt x="21" y="50"/>
                    <a:pt x="23" y="51"/>
                  </a:cubicBezTo>
                  <a:cubicBezTo>
                    <a:pt x="23" y="51"/>
                    <a:pt x="24" y="51"/>
                    <a:pt x="24" y="51"/>
                  </a:cubicBezTo>
                  <a:cubicBezTo>
                    <a:pt x="24" y="52"/>
                    <a:pt x="25" y="52"/>
                    <a:pt x="25" y="52"/>
                  </a:cubicBezTo>
                  <a:cubicBezTo>
                    <a:pt x="25" y="52"/>
                    <a:pt x="26" y="53"/>
                    <a:pt x="26" y="53"/>
                  </a:cubicBezTo>
                  <a:cubicBezTo>
                    <a:pt x="26" y="53"/>
                    <a:pt x="27" y="53"/>
                    <a:pt x="27" y="54"/>
                  </a:cubicBezTo>
                  <a:cubicBezTo>
                    <a:pt x="27" y="54"/>
                    <a:pt x="27" y="54"/>
                    <a:pt x="27" y="54"/>
                  </a:cubicBezTo>
                  <a:cubicBezTo>
                    <a:pt x="28" y="55"/>
                    <a:pt x="28" y="55"/>
                    <a:pt x="28" y="55"/>
                  </a:cubicBezTo>
                  <a:cubicBezTo>
                    <a:pt x="28" y="56"/>
                    <a:pt x="28" y="56"/>
                    <a:pt x="28" y="56"/>
                  </a:cubicBezTo>
                  <a:cubicBezTo>
                    <a:pt x="28" y="56"/>
                    <a:pt x="28" y="57"/>
                    <a:pt x="28" y="57"/>
                  </a:cubicBezTo>
                  <a:cubicBezTo>
                    <a:pt x="28" y="57"/>
                    <a:pt x="28" y="58"/>
                    <a:pt x="28" y="58"/>
                  </a:cubicBezTo>
                  <a:cubicBezTo>
                    <a:pt x="28" y="58"/>
                    <a:pt x="28" y="58"/>
                    <a:pt x="28" y="58"/>
                  </a:cubicBezTo>
                  <a:cubicBezTo>
                    <a:pt x="28" y="59"/>
                    <a:pt x="28" y="59"/>
                    <a:pt x="28" y="59"/>
                  </a:cubicBezTo>
                  <a:cubicBezTo>
                    <a:pt x="28" y="59"/>
                    <a:pt x="27" y="60"/>
                    <a:pt x="27" y="60"/>
                  </a:cubicBezTo>
                  <a:cubicBezTo>
                    <a:pt x="27" y="60"/>
                    <a:pt x="27" y="60"/>
                    <a:pt x="27" y="60"/>
                  </a:cubicBezTo>
                  <a:cubicBezTo>
                    <a:pt x="26" y="60"/>
                    <a:pt x="26" y="60"/>
                    <a:pt x="26" y="61"/>
                  </a:cubicBezTo>
                  <a:cubicBezTo>
                    <a:pt x="25" y="61"/>
                    <a:pt x="25" y="61"/>
                    <a:pt x="25" y="61"/>
                  </a:cubicBezTo>
                  <a:cubicBezTo>
                    <a:pt x="25" y="61"/>
                    <a:pt x="24" y="61"/>
                    <a:pt x="24" y="61"/>
                  </a:cubicBezTo>
                  <a:cubicBezTo>
                    <a:pt x="23" y="61"/>
                    <a:pt x="22" y="61"/>
                    <a:pt x="22" y="60"/>
                  </a:cubicBezTo>
                  <a:cubicBezTo>
                    <a:pt x="21" y="60"/>
                    <a:pt x="20" y="60"/>
                    <a:pt x="20" y="60"/>
                  </a:cubicBezTo>
                  <a:cubicBezTo>
                    <a:pt x="19" y="59"/>
                    <a:pt x="18" y="59"/>
                    <a:pt x="18" y="58"/>
                  </a:cubicBezTo>
                  <a:cubicBezTo>
                    <a:pt x="17" y="58"/>
                    <a:pt x="17" y="57"/>
                    <a:pt x="16" y="57"/>
                  </a:cubicBezTo>
                  <a:cubicBezTo>
                    <a:pt x="16" y="65"/>
                    <a:pt x="16" y="65"/>
                    <a:pt x="16" y="65"/>
                  </a:cubicBezTo>
                  <a:cubicBezTo>
                    <a:pt x="17" y="65"/>
                    <a:pt x="17" y="66"/>
                    <a:pt x="18" y="66"/>
                  </a:cubicBezTo>
                  <a:cubicBezTo>
                    <a:pt x="18" y="66"/>
                    <a:pt x="19" y="67"/>
                    <a:pt x="19" y="67"/>
                  </a:cubicBezTo>
                  <a:cubicBezTo>
                    <a:pt x="20" y="67"/>
                    <a:pt x="21" y="67"/>
                    <a:pt x="21" y="67"/>
                  </a:cubicBezTo>
                  <a:cubicBezTo>
                    <a:pt x="22" y="67"/>
                    <a:pt x="23" y="68"/>
                    <a:pt x="24" y="68"/>
                  </a:cubicBezTo>
                  <a:cubicBezTo>
                    <a:pt x="25" y="68"/>
                    <a:pt x="26" y="68"/>
                    <a:pt x="27" y="68"/>
                  </a:cubicBezTo>
                  <a:cubicBezTo>
                    <a:pt x="27" y="67"/>
                    <a:pt x="28" y="67"/>
                    <a:pt x="29" y="67"/>
                  </a:cubicBezTo>
                  <a:cubicBezTo>
                    <a:pt x="30" y="67"/>
                    <a:pt x="31" y="66"/>
                    <a:pt x="31" y="66"/>
                  </a:cubicBezTo>
                  <a:cubicBezTo>
                    <a:pt x="32" y="66"/>
                    <a:pt x="33" y="65"/>
                    <a:pt x="33" y="64"/>
                  </a:cubicBezTo>
                  <a:cubicBezTo>
                    <a:pt x="34" y="64"/>
                    <a:pt x="34" y="63"/>
                    <a:pt x="34" y="63"/>
                  </a:cubicBezTo>
                  <a:cubicBezTo>
                    <a:pt x="35" y="62"/>
                    <a:pt x="35" y="62"/>
                    <a:pt x="35" y="61"/>
                  </a:cubicBezTo>
                  <a:cubicBezTo>
                    <a:pt x="35" y="60"/>
                    <a:pt x="35" y="60"/>
                    <a:pt x="36" y="59"/>
                  </a:cubicBezTo>
                  <a:cubicBezTo>
                    <a:pt x="36" y="58"/>
                    <a:pt x="36" y="57"/>
                    <a:pt x="36" y="56"/>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dirty="0">
                <a:solidFill>
                  <a:srgbClr val="505050"/>
                </a:solidFill>
              </a:endParaRPr>
            </a:p>
          </p:txBody>
        </p:sp>
      </p:grpSp>
      <p:grpSp>
        <p:nvGrpSpPr>
          <p:cNvPr id="58" name="Group 57"/>
          <p:cNvGrpSpPr/>
          <p:nvPr/>
        </p:nvGrpSpPr>
        <p:grpSpPr>
          <a:xfrm>
            <a:off x="2348362" y="5068205"/>
            <a:ext cx="1192507" cy="1407402"/>
            <a:chOff x="10198504" y="1671422"/>
            <a:chExt cx="1410224" cy="1664352"/>
          </a:xfrm>
        </p:grpSpPr>
        <p:pic>
          <p:nvPicPr>
            <p:cNvPr id="63" name="Picture 6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209259" y="1671422"/>
              <a:ext cx="1388713" cy="1023228"/>
            </a:xfrm>
            <a:prstGeom prst="rect">
              <a:avLst/>
            </a:prstGeom>
            <a:ln>
              <a:solidFill>
                <a:schemeClr val="bg2">
                  <a:lumMod val="40000"/>
                  <a:lumOff val="60000"/>
                </a:schemeClr>
              </a:solidFill>
            </a:ln>
          </p:spPr>
        </p:pic>
        <p:sp>
          <p:nvSpPr>
            <p:cNvPr id="69" name="Rectangle 68"/>
            <p:cNvSpPr/>
            <p:nvPr/>
          </p:nvSpPr>
          <p:spPr bwMode="auto">
            <a:xfrm>
              <a:off x="10198504" y="2693867"/>
              <a:ext cx="1410224" cy="641907"/>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44821" tIns="44821" rIns="44821" bIns="44821"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pPr>
              <a:endParaRPr lang="en-US" sz="2157" dirty="0">
                <a:gradFill>
                  <a:gsLst>
                    <a:gs pos="0">
                      <a:srgbClr val="FFFFFF"/>
                    </a:gs>
                    <a:gs pos="100000">
                      <a:srgbClr val="FFFFFF"/>
                    </a:gs>
                  </a:gsLst>
                  <a:lin ang="5400000" scaled="0"/>
                </a:gradFill>
                <a:ea typeface="Segoe UI" pitchFamily="34" charset="0"/>
                <a:cs typeface="Segoe UI" pitchFamily="34" charset="0"/>
              </a:endParaRPr>
            </a:p>
          </p:txBody>
        </p:sp>
        <p:sp>
          <p:nvSpPr>
            <p:cNvPr id="72" name="Freeform 71"/>
            <p:cNvSpPr>
              <a:spLocks noChangeAspect="1" noEditPoints="1"/>
            </p:cNvSpPr>
            <p:nvPr/>
          </p:nvSpPr>
          <p:spPr bwMode="auto">
            <a:xfrm>
              <a:off x="10718651" y="2746990"/>
              <a:ext cx="502220" cy="506645"/>
            </a:xfrm>
            <a:custGeom>
              <a:avLst/>
              <a:gdLst>
                <a:gd name="T0" fmla="*/ 96 w 96"/>
                <a:gd name="T1" fmla="*/ 72 h 96"/>
                <a:gd name="T2" fmla="*/ 60 w 96"/>
                <a:gd name="T3" fmla="*/ 76 h 96"/>
                <a:gd name="T4" fmla="*/ 70 w 96"/>
                <a:gd name="T5" fmla="*/ 57 h 96"/>
                <a:gd name="T6" fmla="*/ 74 w 96"/>
                <a:gd name="T7" fmla="*/ 57 h 96"/>
                <a:gd name="T8" fmla="*/ 72 w 96"/>
                <a:gd name="T9" fmla="*/ 50 h 96"/>
                <a:gd name="T10" fmla="*/ 92 w 96"/>
                <a:gd name="T11" fmla="*/ 24 h 96"/>
                <a:gd name="T12" fmla="*/ 60 w 96"/>
                <a:gd name="T13" fmla="*/ 41 h 96"/>
                <a:gd name="T14" fmla="*/ 35 w 96"/>
                <a:gd name="T15" fmla="*/ 43 h 96"/>
                <a:gd name="T16" fmla="*/ 33 w 96"/>
                <a:gd name="T17" fmla="*/ 39 h 96"/>
                <a:gd name="T18" fmla="*/ 30 w 96"/>
                <a:gd name="T19" fmla="*/ 37 h 96"/>
                <a:gd name="T20" fmla="*/ 27 w 96"/>
                <a:gd name="T21" fmla="*/ 36 h 96"/>
                <a:gd name="T22" fmla="*/ 24 w 96"/>
                <a:gd name="T23" fmla="*/ 37 h 96"/>
                <a:gd name="T24" fmla="*/ 21 w 96"/>
                <a:gd name="T25" fmla="*/ 40 h 96"/>
                <a:gd name="T26" fmla="*/ 20 w 96"/>
                <a:gd name="T27" fmla="*/ 44 h 96"/>
                <a:gd name="T28" fmla="*/ 19 w 96"/>
                <a:gd name="T29" fmla="*/ 48 h 96"/>
                <a:gd name="T30" fmla="*/ 20 w 96"/>
                <a:gd name="T31" fmla="*/ 53 h 96"/>
                <a:gd name="T32" fmla="*/ 22 w 96"/>
                <a:gd name="T33" fmla="*/ 57 h 96"/>
                <a:gd name="T34" fmla="*/ 24 w 96"/>
                <a:gd name="T35" fmla="*/ 59 h 96"/>
                <a:gd name="T36" fmla="*/ 27 w 96"/>
                <a:gd name="T37" fmla="*/ 60 h 96"/>
                <a:gd name="T38" fmla="*/ 30 w 96"/>
                <a:gd name="T39" fmla="*/ 60 h 96"/>
                <a:gd name="T40" fmla="*/ 33 w 96"/>
                <a:gd name="T41" fmla="*/ 57 h 96"/>
                <a:gd name="T42" fmla="*/ 35 w 96"/>
                <a:gd name="T43" fmla="*/ 54 h 96"/>
                <a:gd name="T44" fmla="*/ 35 w 96"/>
                <a:gd name="T45" fmla="*/ 48 h 96"/>
                <a:gd name="T46" fmla="*/ 35 w 96"/>
                <a:gd name="T47" fmla="*/ 43 h 96"/>
                <a:gd name="T48" fmla="*/ 56 w 96"/>
                <a:gd name="T49" fmla="*/ 96 h 96"/>
                <a:gd name="T50" fmla="*/ 0 w 96"/>
                <a:gd name="T51" fmla="*/ 13 h 96"/>
                <a:gd name="T52" fmla="*/ 44 w 96"/>
                <a:gd name="T53" fmla="*/ 48 h 96"/>
                <a:gd name="T54" fmla="*/ 43 w 96"/>
                <a:gd name="T55" fmla="*/ 39 h 96"/>
                <a:gd name="T56" fmla="*/ 39 w 96"/>
                <a:gd name="T57" fmla="*/ 33 h 96"/>
                <a:gd name="T58" fmla="*/ 34 w 96"/>
                <a:gd name="T59" fmla="*/ 29 h 96"/>
                <a:gd name="T60" fmla="*/ 27 w 96"/>
                <a:gd name="T61" fmla="*/ 28 h 96"/>
                <a:gd name="T62" fmla="*/ 21 w 96"/>
                <a:gd name="T63" fmla="*/ 30 h 96"/>
                <a:gd name="T64" fmla="*/ 16 w 96"/>
                <a:gd name="T65" fmla="*/ 34 h 96"/>
                <a:gd name="T66" fmla="*/ 13 w 96"/>
                <a:gd name="T67" fmla="*/ 41 h 96"/>
                <a:gd name="T68" fmla="*/ 12 w 96"/>
                <a:gd name="T69" fmla="*/ 49 h 96"/>
                <a:gd name="T70" fmla="*/ 13 w 96"/>
                <a:gd name="T71" fmla="*/ 56 h 96"/>
                <a:gd name="T72" fmla="*/ 16 w 96"/>
                <a:gd name="T73" fmla="*/ 62 h 96"/>
                <a:gd name="T74" fmla="*/ 21 w 96"/>
                <a:gd name="T75" fmla="*/ 66 h 96"/>
                <a:gd name="T76" fmla="*/ 27 w 96"/>
                <a:gd name="T77" fmla="*/ 68 h 96"/>
                <a:gd name="T78" fmla="*/ 34 w 96"/>
                <a:gd name="T79" fmla="*/ 67 h 96"/>
                <a:gd name="T80" fmla="*/ 39 w 96"/>
                <a:gd name="T81" fmla="*/ 63 h 96"/>
                <a:gd name="T82" fmla="*/ 43 w 96"/>
                <a:gd name="T83" fmla="*/ 57 h 96"/>
                <a:gd name="T84" fmla="*/ 44 w 96"/>
                <a:gd name="T85" fmla="*/ 4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6" h="96">
                  <a:moveTo>
                    <a:pt x="96" y="36"/>
                  </a:moveTo>
                  <a:cubicBezTo>
                    <a:pt x="96" y="72"/>
                    <a:pt x="96" y="72"/>
                    <a:pt x="96" y="72"/>
                  </a:cubicBezTo>
                  <a:cubicBezTo>
                    <a:pt x="96" y="74"/>
                    <a:pt x="94" y="76"/>
                    <a:pt x="92" y="76"/>
                  </a:cubicBezTo>
                  <a:cubicBezTo>
                    <a:pt x="60" y="76"/>
                    <a:pt x="60" y="76"/>
                    <a:pt x="60" y="76"/>
                  </a:cubicBezTo>
                  <a:cubicBezTo>
                    <a:pt x="60" y="48"/>
                    <a:pt x="60" y="48"/>
                    <a:pt x="60" y="48"/>
                  </a:cubicBezTo>
                  <a:cubicBezTo>
                    <a:pt x="70" y="57"/>
                    <a:pt x="70" y="57"/>
                    <a:pt x="70" y="57"/>
                  </a:cubicBezTo>
                  <a:cubicBezTo>
                    <a:pt x="71" y="57"/>
                    <a:pt x="71" y="57"/>
                    <a:pt x="72" y="57"/>
                  </a:cubicBezTo>
                  <a:cubicBezTo>
                    <a:pt x="73" y="57"/>
                    <a:pt x="73" y="57"/>
                    <a:pt x="74" y="57"/>
                  </a:cubicBezTo>
                  <a:lnTo>
                    <a:pt x="96" y="36"/>
                  </a:lnTo>
                  <a:close/>
                  <a:moveTo>
                    <a:pt x="72" y="50"/>
                  </a:moveTo>
                  <a:cubicBezTo>
                    <a:pt x="96" y="28"/>
                    <a:pt x="96" y="28"/>
                    <a:pt x="96" y="28"/>
                  </a:cubicBezTo>
                  <a:cubicBezTo>
                    <a:pt x="96" y="26"/>
                    <a:pt x="94" y="24"/>
                    <a:pt x="92" y="24"/>
                  </a:cubicBezTo>
                  <a:cubicBezTo>
                    <a:pt x="60" y="24"/>
                    <a:pt x="60" y="24"/>
                    <a:pt x="60" y="24"/>
                  </a:cubicBezTo>
                  <a:cubicBezTo>
                    <a:pt x="60" y="41"/>
                    <a:pt x="60" y="41"/>
                    <a:pt x="60" y="41"/>
                  </a:cubicBezTo>
                  <a:lnTo>
                    <a:pt x="72" y="50"/>
                  </a:lnTo>
                  <a:close/>
                  <a:moveTo>
                    <a:pt x="35" y="43"/>
                  </a:moveTo>
                  <a:cubicBezTo>
                    <a:pt x="34" y="42"/>
                    <a:pt x="34" y="42"/>
                    <a:pt x="34" y="41"/>
                  </a:cubicBezTo>
                  <a:cubicBezTo>
                    <a:pt x="34" y="40"/>
                    <a:pt x="33" y="40"/>
                    <a:pt x="33" y="39"/>
                  </a:cubicBezTo>
                  <a:cubicBezTo>
                    <a:pt x="33" y="39"/>
                    <a:pt x="32" y="38"/>
                    <a:pt x="32" y="38"/>
                  </a:cubicBezTo>
                  <a:cubicBezTo>
                    <a:pt x="31" y="37"/>
                    <a:pt x="31" y="37"/>
                    <a:pt x="30" y="37"/>
                  </a:cubicBezTo>
                  <a:cubicBezTo>
                    <a:pt x="30" y="37"/>
                    <a:pt x="30" y="36"/>
                    <a:pt x="29" y="36"/>
                  </a:cubicBezTo>
                  <a:cubicBezTo>
                    <a:pt x="28" y="36"/>
                    <a:pt x="28" y="36"/>
                    <a:pt x="27" y="36"/>
                  </a:cubicBezTo>
                  <a:cubicBezTo>
                    <a:pt x="27" y="36"/>
                    <a:pt x="26" y="36"/>
                    <a:pt x="25" y="36"/>
                  </a:cubicBezTo>
                  <a:cubicBezTo>
                    <a:pt x="25" y="37"/>
                    <a:pt x="24" y="37"/>
                    <a:pt x="24" y="37"/>
                  </a:cubicBezTo>
                  <a:cubicBezTo>
                    <a:pt x="23" y="37"/>
                    <a:pt x="23" y="38"/>
                    <a:pt x="23" y="38"/>
                  </a:cubicBezTo>
                  <a:cubicBezTo>
                    <a:pt x="22" y="39"/>
                    <a:pt x="22" y="39"/>
                    <a:pt x="21" y="40"/>
                  </a:cubicBezTo>
                  <a:cubicBezTo>
                    <a:pt x="21" y="40"/>
                    <a:pt x="21" y="41"/>
                    <a:pt x="20" y="42"/>
                  </a:cubicBezTo>
                  <a:cubicBezTo>
                    <a:pt x="20" y="42"/>
                    <a:pt x="20" y="43"/>
                    <a:pt x="20" y="44"/>
                  </a:cubicBezTo>
                  <a:cubicBezTo>
                    <a:pt x="20" y="44"/>
                    <a:pt x="20" y="45"/>
                    <a:pt x="19" y="46"/>
                  </a:cubicBezTo>
                  <a:cubicBezTo>
                    <a:pt x="19" y="47"/>
                    <a:pt x="19" y="47"/>
                    <a:pt x="19" y="48"/>
                  </a:cubicBezTo>
                  <a:cubicBezTo>
                    <a:pt x="19" y="49"/>
                    <a:pt x="19" y="50"/>
                    <a:pt x="20" y="51"/>
                  </a:cubicBezTo>
                  <a:cubicBezTo>
                    <a:pt x="20" y="52"/>
                    <a:pt x="20" y="52"/>
                    <a:pt x="20" y="53"/>
                  </a:cubicBezTo>
                  <a:cubicBezTo>
                    <a:pt x="20" y="54"/>
                    <a:pt x="20" y="55"/>
                    <a:pt x="21" y="55"/>
                  </a:cubicBezTo>
                  <a:cubicBezTo>
                    <a:pt x="21" y="56"/>
                    <a:pt x="21" y="56"/>
                    <a:pt x="22" y="57"/>
                  </a:cubicBezTo>
                  <a:cubicBezTo>
                    <a:pt x="22" y="58"/>
                    <a:pt x="22" y="58"/>
                    <a:pt x="23" y="58"/>
                  </a:cubicBezTo>
                  <a:cubicBezTo>
                    <a:pt x="23" y="59"/>
                    <a:pt x="24" y="59"/>
                    <a:pt x="24" y="59"/>
                  </a:cubicBezTo>
                  <a:cubicBezTo>
                    <a:pt x="24" y="60"/>
                    <a:pt x="25" y="60"/>
                    <a:pt x="25" y="60"/>
                  </a:cubicBezTo>
                  <a:cubicBezTo>
                    <a:pt x="26" y="60"/>
                    <a:pt x="27" y="60"/>
                    <a:pt x="27" y="60"/>
                  </a:cubicBezTo>
                  <a:cubicBezTo>
                    <a:pt x="28" y="60"/>
                    <a:pt x="28" y="60"/>
                    <a:pt x="29" y="60"/>
                  </a:cubicBezTo>
                  <a:cubicBezTo>
                    <a:pt x="29" y="60"/>
                    <a:pt x="30" y="60"/>
                    <a:pt x="30" y="60"/>
                  </a:cubicBezTo>
                  <a:cubicBezTo>
                    <a:pt x="31" y="59"/>
                    <a:pt x="31" y="59"/>
                    <a:pt x="32" y="59"/>
                  </a:cubicBezTo>
                  <a:cubicBezTo>
                    <a:pt x="32" y="58"/>
                    <a:pt x="32" y="58"/>
                    <a:pt x="33" y="57"/>
                  </a:cubicBezTo>
                  <a:cubicBezTo>
                    <a:pt x="33" y="57"/>
                    <a:pt x="34" y="56"/>
                    <a:pt x="34" y="56"/>
                  </a:cubicBezTo>
                  <a:cubicBezTo>
                    <a:pt x="34" y="55"/>
                    <a:pt x="34" y="54"/>
                    <a:pt x="35" y="54"/>
                  </a:cubicBezTo>
                  <a:cubicBezTo>
                    <a:pt x="35" y="53"/>
                    <a:pt x="35" y="52"/>
                    <a:pt x="35" y="51"/>
                  </a:cubicBezTo>
                  <a:cubicBezTo>
                    <a:pt x="35" y="50"/>
                    <a:pt x="35" y="49"/>
                    <a:pt x="35" y="48"/>
                  </a:cubicBezTo>
                  <a:cubicBezTo>
                    <a:pt x="35" y="47"/>
                    <a:pt x="35" y="46"/>
                    <a:pt x="35" y="46"/>
                  </a:cubicBezTo>
                  <a:cubicBezTo>
                    <a:pt x="35" y="45"/>
                    <a:pt x="35" y="44"/>
                    <a:pt x="35" y="43"/>
                  </a:cubicBezTo>
                  <a:close/>
                  <a:moveTo>
                    <a:pt x="56" y="0"/>
                  </a:moveTo>
                  <a:cubicBezTo>
                    <a:pt x="56" y="96"/>
                    <a:pt x="56" y="96"/>
                    <a:pt x="56" y="96"/>
                  </a:cubicBezTo>
                  <a:cubicBezTo>
                    <a:pt x="0" y="83"/>
                    <a:pt x="0" y="83"/>
                    <a:pt x="0" y="83"/>
                  </a:cubicBezTo>
                  <a:cubicBezTo>
                    <a:pt x="0" y="13"/>
                    <a:pt x="0" y="13"/>
                    <a:pt x="0" y="13"/>
                  </a:cubicBezTo>
                  <a:lnTo>
                    <a:pt x="56" y="0"/>
                  </a:lnTo>
                  <a:close/>
                  <a:moveTo>
                    <a:pt x="44" y="48"/>
                  </a:moveTo>
                  <a:cubicBezTo>
                    <a:pt x="44" y="46"/>
                    <a:pt x="44" y="45"/>
                    <a:pt x="44" y="43"/>
                  </a:cubicBezTo>
                  <a:cubicBezTo>
                    <a:pt x="43" y="42"/>
                    <a:pt x="43" y="41"/>
                    <a:pt x="43" y="39"/>
                  </a:cubicBezTo>
                  <a:cubicBezTo>
                    <a:pt x="42" y="38"/>
                    <a:pt x="42" y="37"/>
                    <a:pt x="41" y="36"/>
                  </a:cubicBezTo>
                  <a:cubicBezTo>
                    <a:pt x="41" y="35"/>
                    <a:pt x="40" y="34"/>
                    <a:pt x="39" y="33"/>
                  </a:cubicBezTo>
                  <a:cubicBezTo>
                    <a:pt x="38" y="32"/>
                    <a:pt x="38" y="31"/>
                    <a:pt x="37" y="31"/>
                  </a:cubicBezTo>
                  <a:cubicBezTo>
                    <a:pt x="36" y="30"/>
                    <a:pt x="35" y="30"/>
                    <a:pt x="34" y="29"/>
                  </a:cubicBezTo>
                  <a:cubicBezTo>
                    <a:pt x="33" y="29"/>
                    <a:pt x="32" y="29"/>
                    <a:pt x="31" y="28"/>
                  </a:cubicBezTo>
                  <a:cubicBezTo>
                    <a:pt x="30" y="28"/>
                    <a:pt x="29" y="28"/>
                    <a:pt x="27" y="28"/>
                  </a:cubicBezTo>
                  <a:cubicBezTo>
                    <a:pt x="26" y="28"/>
                    <a:pt x="25" y="28"/>
                    <a:pt x="24" y="29"/>
                  </a:cubicBezTo>
                  <a:cubicBezTo>
                    <a:pt x="23" y="29"/>
                    <a:pt x="22" y="29"/>
                    <a:pt x="21" y="30"/>
                  </a:cubicBezTo>
                  <a:cubicBezTo>
                    <a:pt x="20" y="31"/>
                    <a:pt x="19" y="31"/>
                    <a:pt x="18" y="32"/>
                  </a:cubicBezTo>
                  <a:cubicBezTo>
                    <a:pt x="17" y="33"/>
                    <a:pt x="17" y="34"/>
                    <a:pt x="16" y="34"/>
                  </a:cubicBezTo>
                  <a:cubicBezTo>
                    <a:pt x="15" y="35"/>
                    <a:pt x="15" y="36"/>
                    <a:pt x="14" y="37"/>
                  </a:cubicBezTo>
                  <a:cubicBezTo>
                    <a:pt x="14" y="39"/>
                    <a:pt x="13" y="40"/>
                    <a:pt x="13" y="41"/>
                  </a:cubicBezTo>
                  <a:cubicBezTo>
                    <a:pt x="13" y="42"/>
                    <a:pt x="12" y="43"/>
                    <a:pt x="12" y="45"/>
                  </a:cubicBezTo>
                  <a:cubicBezTo>
                    <a:pt x="12" y="46"/>
                    <a:pt x="12" y="47"/>
                    <a:pt x="12" y="49"/>
                  </a:cubicBezTo>
                  <a:cubicBezTo>
                    <a:pt x="12" y="50"/>
                    <a:pt x="12" y="51"/>
                    <a:pt x="12" y="53"/>
                  </a:cubicBezTo>
                  <a:cubicBezTo>
                    <a:pt x="12" y="54"/>
                    <a:pt x="13" y="55"/>
                    <a:pt x="13" y="56"/>
                  </a:cubicBezTo>
                  <a:cubicBezTo>
                    <a:pt x="13" y="57"/>
                    <a:pt x="14" y="58"/>
                    <a:pt x="14" y="59"/>
                  </a:cubicBezTo>
                  <a:cubicBezTo>
                    <a:pt x="15" y="60"/>
                    <a:pt x="15" y="61"/>
                    <a:pt x="16" y="62"/>
                  </a:cubicBezTo>
                  <a:cubicBezTo>
                    <a:pt x="17" y="63"/>
                    <a:pt x="17" y="64"/>
                    <a:pt x="18" y="65"/>
                  </a:cubicBezTo>
                  <a:cubicBezTo>
                    <a:pt x="19" y="65"/>
                    <a:pt x="20" y="66"/>
                    <a:pt x="21" y="66"/>
                  </a:cubicBezTo>
                  <a:cubicBezTo>
                    <a:pt x="22" y="67"/>
                    <a:pt x="23" y="67"/>
                    <a:pt x="24" y="68"/>
                  </a:cubicBezTo>
                  <a:cubicBezTo>
                    <a:pt x="25" y="68"/>
                    <a:pt x="26" y="68"/>
                    <a:pt x="27" y="68"/>
                  </a:cubicBezTo>
                  <a:cubicBezTo>
                    <a:pt x="28" y="68"/>
                    <a:pt x="29" y="68"/>
                    <a:pt x="30" y="68"/>
                  </a:cubicBezTo>
                  <a:cubicBezTo>
                    <a:pt x="31" y="68"/>
                    <a:pt x="33" y="68"/>
                    <a:pt x="34" y="67"/>
                  </a:cubicBezTo>
                  <a:cubicBezTo>
                    <a:pt x="35" y="67"/>
                    <a:pt x="36" y="66"/>
                    <a:pt x="36" y="66"/>
                  </a:cubicBezTo>
                  <a:cubicBezTo>
                    <a:pt x="37" y="65"/>
                    <a:pt x="38" y="64"/>
                    <a:pt x="39" y="63"/>
                  </a:cubicBezTo>
                  <a:cubicBezTo>
                    <a:pt x="40" y="62"/>
                    <a:pt x="40" y="61"/>
                    <a:pt x="41" y="60"/>
                  </a:cubicBezTo>
                  <a:cubicBezTo>
                    <a:pt x="42" y="59"/>
                    <a:pt x="42" y="58"/>
                    <a:pt x="43" y="57"/>
                  </a:cubicBezTo>
                  <a:cubicBezTo>
                    <a:pt x="43" y="55"/>
                    <a:pt x="43" y="54"/>
                    <a:pt x="44" y="52"/>
                  </a:cubicBezTo>
                  <a:cubicBezTo>
                    <a:pt x="44" y="51"/>
                    <a:pt x="44" y="49"/>
                    <a:pt x="44" y="48"/>
                  </a:cubicBezTo>
                  <a:close/>
                </a:path>
              </a:pathLst>
            </a:custGeom>
            <a:solidFill>
              <a:schemeClr val="bg1"/>
            </a:solidFill>
            <a:ln>
              <a:noFill/>
            </a:ln>
            <a:extLst/>
          </p:spPr>
          <p:txBody>
            <a:bodyPr vert="horz" wrap="square" lIns="89642" tIns="44821" rIns="89642" bIns="448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solidFill>
                  <a:srgbClr val="505050"/>
                </a:solidFill>
              </a:endParaRPr>
            </a:p>
          </p:txBody>
        </p:sp>
      </p:grpSp>
      <p:grpSp>
        <p:nvGrpSpPr>
          <p:cNvPr id="59" name="Group 58"/>
          <p:cNvGrpSpPr/>
          <p:nvPr/>
        </p:nvGrpSpPr>
        <p:grpSpPr>
          <a:xfrm>
            <a:off x="2317416" y="3501091"/>
            <a:ext cx="1192507" cy="1407402"/>
            <a:chOff x="6416998" y="1671422"/>
            <a:chExt cx="1410224" cy="1664352"/>
          </a:xfrm>
        </p:grpSpPr>
        <p:sp>
          <p:nvSpPr>
            <p:cNvPr id="60" name="Rectangle 59"/>
            <p:cNvSpPr/>
            <p:nvPr/>
          </p:nvSpPr>
          <p:spPr bwMode="auto">
            <a:xfrm>
              <a:off x="6416998" y="2693867"/>
              <a:ext cx="1410224" cy="641907"/>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44821" tIns="44821" rIns="44821" bIns="44821"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pPr>
              <a:endParaRPr lang="en-US" sz="2157" dirty="0">
                <a:gradFill>
                  <a:gsLst>
                    <a:gs pos="0">
                      <a:srgbClr val="FFFFFF"/>
                    </a:gs>
                    <a:gs pos="100000">
                      <a:srgbClr val="FFFFFF"/>
                    </a:gs>
                  </a:gsLst>
                  <a:lin ang="5400000" scaled="0"/>
                </a:gradFill>
                <a:ea typeface="Segoe UI" pitchFamily="34" charset="0"/>
                <a:cs typeface="Segoe UI" pitchFamily="34" charset="0"/>
              </a:endParaRPr>
            </a:p>
          </p:txBody>
        </p:sp>
        <p:pic>
          <p:nvPicPr>
            <p:cNvPr id="61" name="Picture 60"/>
            <p:cNvPicPr>
              <a:picLocks noChangeAspect="1"/>
            </p:cNvPicPr>
            <p:nvPr/>
          </p:nvPicPr>
          <p:blipFill>
            <a:blip r:embed="rId10"/>
            <a:stretch>
              <a:fillRect/>
            </a:stretch>
          </p:blipFill>
          <p:spPr>
            <a:xfrm>
              <a:off x="6416998" y="1671422"/>
              <a:ext cx="1410224" cy="1022444"/>
            </a:xfrm>
            <a:prstGeom prst="rect">
              <a:avLst/>
            </a:prstGeom>
          </p:spPr>
        </p:pic>
        <p:pic>
          <p:nvPicPr>
            <p:cNvPr id="62" name="Picture 61"/>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874590" y="2747580"/>
              <a:ext cx="506055" cy="506055"/>
            </a:xfrm>
            <a:prstGeom prst="rect">
              <a:avLst/>
            </a:prstGeom>
          </p:spPr>
        </p:pic>
      </p:grpSp>
    </p:spTree>
    <p:extLst>
      <p:ext uri="{BB962C8B-B14F-4D97-AF65-F5344CB8AC3E}">
        <p14:creationId xmlns:p14="http://schemas.microsoft.com/office/powerpoint/2010/main" val="17186543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900"/>
                                        <p:tgtEl>
                                          <p:spTgt spid="6"/>
                                        </p:tgtEl>
                                      </p:cBhvr>
                                    </p:animEffect>
                                  </p:childTnLst>
                                </p:cTn>
                              </p:par>
                              <p:par>
                                <p:cTn id="8" presetID="63" presetClass="path" presetSubtype="0" decel="100000" fill="hold" grpId="1" nodeType="withEffect">
                                  <p:stCondLst>
                                    <p:cond delay="500"/>
                                  </p:stCondLst>
                                  <p:childTnLst>
                                    <p:animMotion origin="layout" path="M -0.02412 4.2079E-6 L -2.20832E-6 4.2079E-6 " pathEditMode="relative" rAng="0" ptsTypes="AA">
                                      <p:cBhvr>
                                        <p:cTn id="9" dur="900" fill="hold"/>
                                        <p:tgtEl>
                                          <p:spTgt spid="6"/>
                                        </p:tgtEl>
                                        <p:attrNameLst>
                                          <p:attrName>ppt_x</p:attrName>
                                          <p:attrName>ppt_y</p:attrName>
                                        </p:attrNameLst>
                                      </p:cBhvr>
                                      <p:rCtr x="1200" y="0"/>
                                    </p:animMotion>
                                  </p:childTnLst>
                                </p:cTn>
                              </p:par>
                              <p:par>
                                <p:cTn id="10" presetID="6" presetClass="emph" presetSubtype="0" accel="100000" autoRev="1" fill="hold" grpId="2" nodeType="withEffect">
                                  <p:stCondLst>
                                    <p:cond delay="0"/>
                                  </p:stCondLst>
                                  <p:childTnLst>
                                    <p:animScale>
                                      <p:cBhvr>
                                        <p:cTn id="11" dur="500" fill="hold"/>
                                        <p:tgtEl>
                                          <p:spTgt spid="6"/>
                                        </p:tgtEl>
                                      </p:cBhvr>
                                      <p:by x="80000" y="80000"/>
                                    </p:animScale>
                                  </p:childTnLst>
                                </p:cTn>
                              </p:par>
                              <p:par>
                                <p:cTn id="12" presetID="10" presetClass="entr" presetSubtype="0" fill="hold" grpId="0" nodeType="withEffect">
                                  <p:stCondLst>
                                    <p:cond delay="600"/>
                                  </p:stCondLst>
                                  <p:childTnLst>
                                    <p:set>
                                      <p:cBhvr>
                                        <p:cTn id="13" dur="1" fill="hold">
                                          <p:stCondLst>
                                            <p:cond delay="0"/>
                                          </p:stCondLst>
                                        </p:cTn>
                                        <p:tgtEl>
                                          <p:spTgt spid="64"/>
                                        </p:tgtEl>
                                        <p:attrNameLst>
                                          <p:attrName>style.visibility</p:attrName>
                                        </p:attrNameLst>
                                      </p:cBhvr>
                                      <p:to>
                                        <p:strVal val="visible"/>
                                      </p:to>
                                    </p:set>
                                    <p:animEffect transition="in" filter="fade">
                                      <p:cBhvr>
                                        <p:cTn id="14" dur="900"/>
                                        <p:tgtEl>
                                          <p:spTgt spid="64"/>
                                        </p:tgtEl>
                                      </p:cBhvr>
                                    </p:animEffect>
                                  </p:childTnLst>
                                </p:cTn>
                              </p:par>
                              <p:par>
                                <p:cTn id="15" presetID="63" presetClass="path" presetSubtype="0" decel="100000" fill="hold" grpId="1" nodeType="withEffect">
                                  <p:stCondLst>
                                    <p:cond delay="600"/>
                                  </p:stCondLst>
                                  <p:childTnLst>
                                    <p:animMotion origin="layout" path="M -0.02412 4.2079E-6 L -2.20832E-6 4.2079E-6 " pathEditMode="relative" rAng="0" ptsTypes="AA">
                                      <p:cBhvr>
                                        <p:cTn id="16" dur="900" fill="hold"/>
                                        <p:tgtEl>
                                          <p:spTgt spid="64"/>
                                        </p:tgtEl>
                                        <p:attrNameLst>
                                          <p:attrName>ppt_x</p:attrName>
                                          <p:attrName>ppt_y</p:attrName>
                                        </p:attrNameLst>
                                      </p:cBhvr>
                                      <p:rCtr x="1200" y="0"/>
                                    </p:animMotion>
                                  </p:childTnLst>
                                </p:cTn>
                              </p:par>
                              <p:par>
                                <p:cTn id="17" presetID="6" presetClass="emph" presetSubtype="0" accel="100000" autoRev="1" fill="hold" grpId="2" nodeType="withEffect">
                                  <p:stCondLst>
                                    <p:cond delay="100"/>
                                  </p:stCondLst>
                                  <p:childTnLst>
                                    <p:animScale>
                                      <p:cBhvr>
                                        <p:cTn id="18" dur="500" fill="hold"/>
                                        <p:tgtEl>
                                          <p:spTgt spid="64"/>
                                        </p:tgtEl>
                                      </p:cBhvr>
                                      <p:by x="80000" y="80000"/>
                                    </p:animScale>
                                  </p:childTnLst>
                                </p:cTn>
                              </p:par>
                              <p:par>
                                <p:cTn id="19" presetID="10" presetClass="entr" presetSubtype="0" fill="hold" grpId="0" nodeType="withEffect">
                                  <p:stCondLst>
                                    <p:cond delay="700"/>
                                  </p:stCondLst>
                                  <p:childTnLst>
                                    <p:set>
                                      <p:cBhvr>
                                        <p:cTn id="20" dur="1" fill="hold">
                                          <p:stCondLst>
                                            <p:cond delay="0"/>
                                          </p:stCondLst>
                                        </p:cTn>
                                        <p:tgtEl>
                                          <p:spTgt spid="65"/>
                                        </p:tgtEl>
                                        <p:attrNameLst>
                                          <p:attrName>style.visibility</p:attrName>
                                        </p:attrNameLst>
                                      </p:cBhvr>
                                      <p:to>
                                        <p:strVal val="visible"/>
                                      </p:to>
                                    </p:set>
                                    <p:animEffect transition="in" filter="fade">
                                      <p:cBhvr>
                                        <p:cTn id="21" dur="900"/>
                                        <p:tgtEl>
                                          <p:spTgt spid="65"/>
                                        </p:tgtEl>
                                      </p:cBhvr>
                                    </p:animEffect>
                                  </p:childTnLst>
                                </p:cTn>
                              </p:par>
                              <p:par>
                                <p:cTn id="22" presetID="63" presetClass="path" presetSubtype="0" decel="100000" fill="hold" grpId="1" nodeType="withEffect">
                                  <p:stCondLst>
                                    <p:cond delay="700"/>
                                  </p:stCondLst>
                                  <p:childTnLst>
                                    <p:animMotion origin="layout" path="M -0.02412 4.2079E-6 L -2.20832E-6 4.2079E-6 " pathEditMode="relative" rAng="0" ptsTypes="AA">
                                      <p:cBhvr>
                                        <p:cTn id="23" dur="900" fill="hold"/>
                                        <p:tgtEl>
                                          <p:spTgt spid="65"/>
                                        </p:tgtEl>
                                        <p:attrNameLst>
                                          <p:attrName>ppt_x</p:attrName>
                                          <p:attrName>ppt_y</p:attrName>
                                        </p:attrNameLst>
                                      </p:cBhvr>
                                      <p:rCtr x="1200" y="0"/>
                                    </p:animMotion>
                                  </p:childTnLst>
                                </p:cTn>
                              </p:par>
                              <p:par>
                                <p:cTn id="24" presetID="6" presetClass="emph" presetSubtype="0" accel="100000" autoRev="1" fill="hold" grpId="2" nodeType="withEffect">
                                  <p:stCondLst>
                                    <p:cond delay="200"/>
                                  </p:stCondLst>
                                  <p:childTnLst>
                                    <p:animScale>
                                      <p:cBhvr>
                                        <p:cTn id="25" dur="500" fill="hold"/>
                                        <p:tgtEl>
                                          <p:spTgt spid="65"/>
                                        </p:tgtEl>
                                      </p:cBhvr>
                                      <p:by x="80000" y="80000"/>
                                    </p:animScale>
                                  </p:childTnLst>
                                </p:cTn>
                              </p:par>
                              <p:par>
                                <p:cTn id="26" presetID="10" presetClass="entr" presetSubtype="0" fill="hold" nodeType="withEffect">
                                  <p:stCondLst>
                                    <p:cond delay="1100"/>
                                  </p:stCondLst>
                                  <p:childTnLst>
                                    <p:set>
                                      <p:cBhvr>
                                        <p:cTn id="27" dur="1" fill="hold">
                                          <p:stCondLst>
                                            <p:cond delay="0"/>
                                          </p:stCondLst>
                                        </p:cTn>
                                        <p:tgtEl>
                                          <p:spTgt spid="17"/>
                                        </p:tgtEl>
                                        <p:attrNameLst>
                                          <p:attrName>style.visibility</p:attrName>
                                        </p:attrNameLst>
                                      </p:cBhvr>
                                      <p:to>
                                        <p:strVal val="visible"/>
                                      </p:to>
                                    </p:set>
                                    <p:animEffect transition="in" filter="fade">
                                      <p:cBhvr>
                                        <p:cTn id="28" dur="300"/>
                                        <p:tgtEl>
                                          <p:spTgt spid="17"/>
                                        </p:tgtEl>
                                      </p:cBhvr>
                                    </p:animEffect>
                                  </p:childTnLst>
                                </p:cTn>
                              </p:par>
                              <p:par>
                                <p:cTn id="29" presetID="42" presetClass="path" presetSubtype="0" decel="100000" fill="hold" nodeType="withEffect">
                                  <p:stCondLst>
                                    <p:cond delay="800"/>
                                  </p:stCondLst>
                                  <p:childTnLst>
                                    <p:animMotion origin="layout" path="M 2.41001E-6 6.35497E-7 L -0.08425 -0.06718 " pathEditMode="relative" rAng="0" ptsTypes="AA">
                                      <p:cBhvr>
                                        <p:cTn id="30" dur="600" spd="-100000" fill="hold"/>
                                        <p:tgtEl>
                                          <p:spTgt spid="17"/>
                                        </p:tgtEl>
                                        <p:attrNameLst>
                                          <p:attrName>ppt_x</p:attrName>
                                          <p:attrName>ppt_y</p:attrName>
                                        </p:attrNameLst>
                                      </p:cBhvr>
                                      <p:rCtr x="-4212" y="-3359"/>
                                    </p:animMotion>
                                  </p:childTnLst>
                                </p:cTn>
                              </p:par>
                              <p:par>
                                <p:cTn id="31" presetID="6" presetClass="emph" presetSubtype="0" accel="100000" autoRev="1" fill="hold" nodeType="withEffect">
                                  <p:stCondLst>
                                    <p:cond delay="200"/>
                                  </p:stCondLst>
                                  <p:childTnLst>
                                    <p:animScale>
                                      <p:cBhvr>
                                        <p:cTn id="32" dur="600" fill="hold"/>
                                        <p:tgtEl>
                                          <p:spTgt spid="17"/>
                                        </p:tgtEl>
                                      </p:cBhvr>
                                      <p:by x="50000" y="50000"/>
                                    </p:animScale>
                                  </p:childTnLst>
                                </p:cTn>
                              </p:par>
                              <p:par>
                                <p:cTn id="33" presetID="10" presetClass="entr" presetSubtype="0" fill="hold" nodeType="withEffect">
                                  <p:stCondLst>
                                    <p:cond delay="1100"/>
                                  </p:stCondLst>
                                  <p:childTnLst>
                                    <p:set>
                                      <p:cBhvr>
                                        <p:cTn id="34" dur="1" fill="hold">
                                          <p:stCondLst>
                                            <p:cond delay="0"/>
                                          </p:stCondLst>
                                        </p:cTn>
                                        <p:tgtEl>
                                          <p:spTgt spid="19"/>
                                        </p:tgtEl>
                                        <p:attrNameLst>
                                          <p:attrName>style.visibility</p:attrName>
                                        </p:attrNameLst>
                                      </p:cBhvr>
                                      <p:to>
                                        <p:strVal val="visible"/>
                                      </p:to>
                                    </p:set>
                                    <p:animEffect transition="in" filter="fade">
                                      <p:cBhvr>
                                        <p:cTn id="35" dur="300"/>
                                        <p:tgtEl>
                                          <p:spTgt spid="19"/>
                                        </p:tgtEl>
                                      </p:cBhvr>
                                    </p:animEffect>
                                  </p:childTnLst>
                                </p:cTn>
                              </p:par>
                              <p:par>
                                <p:cTn id="36" presetID="42" presetClass="path" presetSubtype="0" decel="100000" fill="hold" nodeType="withEffect">
                                  <p:stCondLst>
                                    <p:cond delay="800"/>
                                  </p:stCondLst>
                                  <p:childTnLst>
                                    <p:animMotion origin="layout" path="M 2.41001E-6 6.35497E-7 L -0.08425 -0.06718 " pathEditMode="relative" rAng="0" ptsTypes="AA">
                                      <p:cBhvr>
                                        <p:cTn id="37" dur="600" spd="-100000" fill="hold"/>
                                        <p:tgtEl>
                                          <p:spTgt spid="19"/>
                                        </p:tgtEl>
                                        <p:attrNameLst>
                                          <p:attrName>ppt_x</p:attrName>
                                          <p:attrName>ppt_y</p:attrName>
                                        </p:attrNameLst>
                                      </p:cBhvr>
                                      <p:rCtr x="-4212" y="-3359"/>
                                    </p:animMotion>
                                  </p:childTnLst>
                                </p:cTn>
                              </p:par>
                              <p:par>
                                <p:cTn id="38" presetID="6" presetClass="emph" presetSubtype="0" accel="100000" autoRev="1" fill="hold" nodeType="withEffect">
                                  <p:stCondLst>
                                    <p:cond delay="200"/>
                                  </p:stCondLst>
                                  <p:childTnLst>
                                    <p:animScale>
                                      <p:cBhvr>
                                        <p:cTn id="39" dur="600" fill="hold"/>
                                        <p:tgtEl>
                                          <p:spTgt spid="19"/>
                                        </p:tgtEl>
                                      </p:cBhvr>
                                      <p:by x="50000" y="50000"/>
                                    </p:animScale>
                                  </p:childTnLst>
                                </p:cTn>
                              </p:par>
                              <p:par>
                                <p:cTn id="40" presetID="10" presetClass="entr" presetSubtype="0" fill="hold" nodeType="withEffect">
                                  <p:stCondLst>
                                    <p:cond delay="700"/>
                                  </p:stCondLst>
                                  <p:childTnLst>
                                    <p:set>
                                      <p:cBhvr>
                                        <p:cTn id="41" dur="1" fill="hold">
                                          <p:stCondLst>
                                            <p:cond delay="0"/>
                                          </p:stCondLst>
                                        </p:cTn>
                                        <p:tgtEl>
                                          <p:spTgt spid="53"/>
                                        </p:tgtEl>
                                        <p:attrNameLst>
                                          <p:attrName>style.visibility</p:attrName>
                                        </p:attrNameLst>
                                      </p:cBhvr>
                                      <p:to>
                                        <p:strVal val="visible"/>
                                      </p:to>
                                    </p:set>
                                    <p:animEffect transition="in" filter="fade">
                                      <p:cBhvr>
                                        <p:cTn id="42" dur="900"/>
                                        <p:tgtEl>
                                          <p:spTgt spid="53"/>
                                        </p:tgtEl>
                                      </p:cBhvr>
                                    </p:animEffect>
                                  </p:childTnLst>
                                </p:cTn>
                              </p:par>
                              <p:par>
                                <p:cTn id="43" presetID="63" presetClass="path" presetSubtype="0" decel="100000" fill="hold" nodeType="withEffect">
                                  <p:stCondLst>
                                    <p:cond delay="700"/>
                                  </p:stCondLst>
                                  <p:childTnLst>
                                    <p:animMotion origin="layout" path="M -0.02412 4.2079E-6 L -2.20832E-6 4.2079E-6 " pathEditMode="relative" rAng="0" ptsTypes="AA">
                                      <p:cBhvr>
                                        <p:cTn id="44" dur="900" fill="hold"/>
                                        <p:tgtEl>
                                          <p:spTgt spid="53"/>
                                        </p:tgtEl>
                                        <p:attrNameLst>
                                          <p:attrName>ppt_x</p:attrName>
                                          <p:attrName>ppt_y</p:attrName>
                                        </p:attrNameLst>
                                      </p:cBhvr>
                                      <p:rCtr x="1200" y="0"/>
                                    </p:animMotion>
                                  </p:childTnLst>
                                </p:cTn>
                              </p:par>
                              <p:par>
                                <p:cTn id="45" presetID="6" presetClass="emph" presetSubtype="0" accel="100000" autoRev="1" fill="hold" nodeType="withEffect">
                                  <p:stCondLst>
                                    <p:cond delay="200"/>
                                  </p:stCondLst>
                                  <p:childTnLst>
                                    <p:animScale>
                                      <p:cBhvr>
                                        <p:cTn id="46" dur="500" fill="hold"/>
                                        <p:tgtEl>
                                          <p:spTgt spid="53"/>
                                        </p:tgtEl>
                                      </p:cBhvr>
                                      <p:by x="80000" y="80000"/>
                                    </p:animScale>
                                  </p:childTnLst>
                                </p:cTn>
                              </p:par>
                              <p:par>
                                <p:cTn id="47" presetID="10" presetClass="entr" presetSubtype="0" fill="hold" nodeType="withEffect">
                                  <p:stCondLst>
                                    <p:cond delay="700"/>
                                  </p:stCondLst>
                                  <p:childTnLst>
                                    <p:set>
                                      <p:cBhvr>
                                        <p:cTn id="48" dur="1" fill="hold">
                                          <p:stCondLst>
                                            <p:cond delay="0"/>
                                          </p:stCondLst>
                                        </p:cTn>
                                        <p:tgtEl>
                                          <p:spTgt spid="54"/>
                                        </p:tgtEl>
                                        <p:attrNameLst>
                                          <p:attrName>style.visibility</p:attrName>
                                        </p:attrNameLst>
                                      </p:cBhvr>
                                      <p:to>
                                        <p:strVal val="visible"/>
                                      </p:to>
                                    </p:set>
                                    <p:animEffect transition="in" filter="fade">
                                      <p:cBhvr>
                                        <p:cTn id="49" dur="900"/>
                                        <p:tgtEl>
                                          <p:spTgt spid="54"/>
                                        </p:tgtEl>
                                      </p:cBhvr>
                                    </p:animEffect>
                                  </p:childTnLst>
                                </p:cTn>
                              </p:par>
                              <p:par>
                                <p:cTn id="50" presetID="63" presetClass="path" presetSubtype="0" decel="100000" fill="hold" nodeType="withEffect">
                                  <p:stCondLst>
                                    <p:cond delay="700"/>
                                  </p:stCondLst>
                                  <p:childTnLst>
                                    <p:animMotion origin="layout" path="M -0.02412 4.2079E-6 L -2.20832E-6 4.2079E-6 " pathEditMode="relative" rAng="0" ptsTypes="AA">
                                      <p:cBhvr>
                                        <p:cTn id="51" dur="900" fill="hold"/>
                                        <p:tgtEl>
                                          <p:spTgt spid="54"/>
                                        </p:tgtEl>
                                        <p:attrNameLst>
                                          <p:attrName>ppt_x</p:attrName>
                                          <p:attrName>ppt_y</p:attrName>
                                        </p:attrNameLst>
                                      </p:cBhvr>
                                      <p:rCtr x="1200" y="0"/>
                                    </p:animMotion>
                                  </p:childTnLst>
                                </p:cTn>
                              </p:par>
                              <p:par>
                                <p:cTn id="52" presetID="6" presetClass="emph" presetSubtype="0" accel="100000" autoRev="1" fill="hold" nodeType="withEffect">
                                  <p:stCondLst>
                                    <p:cond delay="200"/>
                                  </p:stCondLst>
                                  <p:childTnLst>
                                    <p:animScale>
                                      <p:cBhvr>
                                        <p:cTn id="53" dur="500" fill="hold"/>
                                        <p:tgtEl>
                                          <p:spTgt spid="54"/>
                                        </p:tgtEl>
                                      </p:cBhvr>
                                      <p:by x="80000" y="80000"/>
                                    </p:animScale>
                                  </p:childTnLst>
                                </p:cTn>
                              </p:par>
                              <p:par>
                                <p:cTn id="54" presetID="10" presetClass="entr" presetSubtype="0" fill="hold" nodeType="withEffect">
                                  <p:stCondLst>
                                    <p:cond delay="700"/>
                                  </p:stCondLst>
                                  <p:childTnLst>
                                    <p:set>
                                      <p:cBhvr>
                                        <p:cTn id="55" dur="1" fill="hold">
                                          <p:stCondLst>
                                            <p:cond delay="0"/>
                                          </p:stCondLst>
                                        </p:cTn>
                                        <p:tgtEl>
                                          <p:spTgt spid="55"/>
                                        </p:tgtEl>
                                        <p:attrNameLst>
                                          <p:attrName>style.visibility</p:attrName>
                                        </p:attrNameLst>
                                      </p:cBhvr>
                                      <p:to>
                                        <p:strVal val="visible"/>
                                      </p:to>
                                    </p:set>
                                    <p:animEffect transition="in" filter="fade">
                                      <p:cBhvr>
                                        <p:cTn id="56" dur="900"/>
                                        <p:tgtEl>
                                          <p:spTgt spid="55"/>
                                        </p:tgtEl>
                                      </p:cBhvr>
                                    </p:animEffect>
                                  </p:childTnLst>
                                </p:cTn>
                              </p:par>
                              <p:par>
                                <p:cTn id="57" presetID="63" presetClass="path" presetSubtype="0" decel="100000" fill="hold" nodeType="withEffect">
                                  <p:stCondLst>
                                    <p:cond delay="700"/>
                                  </p:stCondLst>
                                  <p:childTnLst>
                                    <p:animMotion origin="layout" path="M -0.02412 4.2079E-6 L -2.20832E-6 4.2079E-6 " pathEditMode="relative" rAng="0" ptsTypes="AA">
                                      <p:cBhvr>
                                        <p:cTn id="58" dur="900" fill="hold"/>
                                        <p:tgtEl>
                                          <p:spTgt spid="55"/>
                                        </p:tgtEl>
                                        <p:attrNameLst>
                                          <p:attrName>ppt_x</p:attrName>
                                          <p:attrName>ppt_y</p:attrName>
                                        </p:attrNameLst>
                                      </p:cBhvr>
                                      <p:rCtr x="1200" y="0"/>
                                    </p:animMotion>
                                  </p:childTnLst>
                                </p:cTn>
                              </p:par>
                              <p:par>
                                <p:cTn id="59" presetID="6" presetClass="emph" presetSubtype="0" accel="100000" autoRev="1" fill="hold" nodeType="withEffect">
                                  <p:stCondLst>
                                    <p:cond delay="200"/>
                                  </p:stCondLst>
                                  <p:childTnLst>
                                    <p:animScale>
                                      <p:cBhvr>
                                        <p:cTn id="60" dur="500" fill="hold"/>
                                        <p:tgtEl>
                                          <p:spTgt spid="55"/>
                                        </p:tgtEl>
                                      </p:cBhvr>
                                      <p:by x="80000" y="80000"/>
                                    </p:animScale>
                                  </p:childTnLst>
                                </p:cTn>
                              </p:par>
                              <p:par>
                                <p:cTn id="61" presetID="10" presetClass="entr" presetSubtype="0" fill="hold" nodeType="withEffect">
                                  <p:stCondLst>
                                    <p:cond delay="700"/>
                                  </p:stCondLst>
                                  <p:childTnLst>
                                    <p:set>
                                      <p:cBhvr>
                                        <p:cTn id="62" dur="1" fill="hold">
                                          <p:stCondLst>
                                            <p:cond delay="0"/>
                                          </p:stCondLst>
                                        </p:cTn>
                                        <p:tgtEl>
                                          <p:spTgt spid="59"/>
                                        </p:tgtEl>
                                        <p:attrNameLst>
                                          <p:attrName>style.visibility</p:attrName>
                                        </p:attrNameLst>
                                      </p:cBhvr>
                                      <p:to>
                                        <p:strVal val="visible"/>
                                      </p:to>
                                    </p:set>
                                    <p:animEffect transition="in" filter="fade">
                                      <p:cBhvr>
                                        <p:cTn id="63" dur="900"/>
                                        <p:tgtEl>
                                          <p:spTgt spid="59"/>
                                        </p:tgtEl>
                                      </p:cBhvr>
                                    </p:animEffect>
                                  </p:childTnLst>
                                </p:cTn>
                              </p:par>
                              <p:par>
                                <p:cTn id="64" presetID="63" presetClass="path" presetSubtype="0" decel="100000" fill="hold" nodeType="withEffect">
                                  <p:stCondLst>
                                    <p:cond delay="700"/>
                                  </p:stCondLst>
                                  <p:childTnLst>
                                    <p:animMotion origin="layout" path="M -0.02412 4.2079E-6 L -2.20832E-6 4.2079E-6 " pathEditMode="relative" rAng="0" ptsTypes="AA">
                                      <p:cBhvr>
                                        <p:cTn id="65" dur="900" fill="hold"/>
                                        <p:tgtEl>
                                          <p:spTgt spid="59"/>
                                        </p:tgtEl>
                                        <p:attrNameLst>
                                          <p:attrName>ppt_x</p:attrName>
                                          <p:attrName>ppt_y</p:attrName>
                                        </p:attrNameLst>
                                      </p:cBhvr>
                                      <p:rCtr x="1200" y="0"/>
                                    </p:animMotion>
                                  </p:childTnLst>
                                </p:cTn>
                              </p:par>
                              <p:par>
                                <p:cTn id="66" presetID="6" presetClass="emph" presetSubtype="0" accel="100000" autoRev="1" fill="hold" nodeType="withEffect">
                                  <p:stCondLst>
                                    <p:cond delay="200"/>
                                  </p:stCondLst>
                                  <p:childTnLst>
                                    <p:animScale>
                                      <p:cBhvr>
                                        <p:cTn id="67" dur="500" fill="hold"/>
                                        <p:tgtEl>
                                          <p:spTgt spid="59"/>
                                        </p:tgtEl>
                                      </p:cBhvr>
                                      <p:by x="80000" y="80000"/>
                                    </p:animScale>
                                  </p:childTnLst>
                                </p:cTn>
                              </p:par>
                              <p:par>
                                <p:cTn id="68" presetID="10" presetClass="entr" presetSubtype="0" fill="hold" nodeType="withEffect">
                                  <p:stCondLst>
                                    <p:cond delay="700"/>
                                  </p:stCondLst>
                                  <p:childTnLst>
                                    <p:set>
                                      <p:cBhvr>
                                        <p:cTn id="69" dur="1" fill="hold">
                                          <p:stCondLst>
                                            <p:cond delay="0"/>
                                          </p:stCondLst>
                                        </p:cTn>
                                        <p:tgtEl>
                                          <p:spTgt spid="57"/>
                                        </p:tgtEl>
                                        <p:attrNameLst>
                                          <p:attrName>style.visibility</p:attrName>
                                        </p:attrNameLst>
                                      </p:cBhvr>
                                      <p:to>
                                        <p:strVal val="visible"/>
                                      </p:to>
                                    </p:set>
                                    <p:animEffect transition="in" filter="fade">
                                      <p:cBhvr>
                                        <p:cTn id="70" dur="900"/>
                                        <p:tgtEl>
                                          <p:spTgt spid="57"/>
                                        </p:tgtEl>
                                      </p:cBhvr>
                                    </p:animEffect>
                                  </p:childTnLst>
                                </p:cTn>
                              </p:par>
                              <p:par>
                                <p:cTn id="71" presetID="63" presetClass="path" presetSubtype="0" decel="100000" fill="hold" nodeType="withEffect">
                                  <p:stCondLst>
                                    <p:cond delay="700"/>
                                  </p:stCondLst>
                                  <p:childTnLst>
                                    <p:animMotion origin="layout" path="M -0.02412 4.2079E-6 L -2.20832E-6 4.2079E-6 " pathEditMode="relative" rAng="0" ptsTypes="AA">
                                      <p:cBhvr>
                                        <p:cTn id="72" dur="900" fill="hold"/>
                                        <p:tgtEl>
                                          <p:spTgt spid="57"/>
                                        </p:tgtEl>
                                        <p:attrNameLst>
                                          <p:attrName>ppt_x</p:attrName>
                                          <p:attrName>ppt_y</p:attrName>
                                        </p:attrNameLst>
                                      </p:cBhvr>
                                      <p:rCtr x="1200" y="0"/>
                                    </p:animMotion>
                                  </p:childTnLst>
                                </p:cTn>
                              </p:par>
                              <p:par>
                                <p:cTn id="73" presetID="6" presetClass="emph" presetSubtype="0" accel="100000" autoRev="1" fill="hold" nodeType="withEffect">
                                  <p:stCondLst>
                                    <p:cond delay="200"/>
                                  </p:stCondLst>
                                  <p:childTnLst>
                                    <p:animScale>
                                      <p:cBhvr>
                                        <p:cTn id="74" dur="500" fill="hold"/>
                                        <p:tgtEl>
                                          <p:spTgt spid="57"/>
                                        </p:tgtEl>
                                      </p:cBhvr>
                                      <p:by x="80000" y="80000"/>
                                    </p:animScale>
                                  </p:childTnLst>
                                </p:cTn>
                              </p:par>
                              <p:par>
                                <p:cTn id="75" presetID="10" presetClass="entr" presetSubtype="0" fill="hold" nodeType="withEffect">
                                  <p:stCondLst>
                                    <p:cond delay="700"/>
                                  </p:stCondLst>
                                  <p:childTnLst>
                                    <p:set>
                                      <p:cBhvr>
                                        <p:cTn id="76" dur="1" fill="hold">
                                          <p:stCondLst>
                                            <p:cond delay="0"/>
                                          </p:stCondLst>
                                        </p:cTn>
                                        <p:tgtEl>
                                          <p:spTgt spid="58"/>
                                        </p:tgtEl>
                                        <p:attrNameLst>
                                          <p:attrName>style.visibility</p:attrName>
                                        </p:attrNameLst>
                                      </p:cBhvr>
                                      <p:to>
                                        <p:strVal val="visible"/>
                                      </p:to>
                                    </p:set>
                                    <p:animEffect transition="in" filter="fade">
                                      <p:cBhvr>
                                        <p:cTn id="77" dur="900"/>
                                        <p:tgtEl>
                                          <p:spTgt spid="58"/>
                                        </p:tgtEl>
                                      </p:cBhvr>
                                    </p:animEffect>
                                  </p:childTnLst>
                                </p:cTn>
                              </p:par>
                              <p:par>
                                <p:cTn id="78" presetID="63" presetClass="path" presetSubtype="0" decel="100000" fill="hold" nodeType="withEffect">
                                  <p:stCondLst>
                                    <p:cond delay="700"/>
                                  </p:stCondLst>
                                  <p:childTnLst>
                                    <p:animMotion origin="layout" path="M -0.02412 4.2079E-6 L -2.20832E-6 4.2079E-6 " pathEditMode="relative" rAng="0" ptsTypes="AA">
                                      <p:cBhvr>
                                        <p:cTn id="79" dur="900" fill="hold"/>
                                        <p:tgtEl>
                                          <p:spTgt spid="58"/>
                                        </p:tgtEl>
                                        <p:attrNameLst>
                                          <p:attrName>ppt_x</p:attrName>
                                          <p:attrName>ppt_y</p:attrName>
                                        </p:attrNameLst>
                                      </p:cBhvr>
                                      <p:rCtr x="1200" y="0"/>
                                    </p:animMotion>
                                  </p:childTnLst>
                                </p:cTn>
                              </p:par>
                              <p:par>
                                <p:cTn id="80" presetID="6" presetClass="emph" presetSubtype="0" accel="100000" autoRev="1" fill="hold" nodeType="withEffect">
                                  <p:stCondLst>
                                    <p:cond delay="200"/>
                                  </p:stCondLst>
                                  <p:childTnLst>
                                    <p:animScale>
                                      <p:cBhvr>
                                        <p:cTn id="81" dur="500" fill="hold"/>
                                        <p:tgtEl>
                                          <p:spTgt spid="58"/>
                                        </p:tgtEl>
                                      </p:cBhvr>
                                      <p:by x="80000" y="80000"/>
                                    </p:animScale>
                                  </p:childTnLst>
                                </p:cTn>
                              </p:par>
                            </p:childTnLst>
                          </p:cTn>
                        </p:par>
                      </p:childTnLst>
                    </p:cTn>
                  </p:par>
                </p:childTnLst>
              </p:cTn>
              <p:prevCondLst>
                <p:cond evt="onPrev" delay="0">
                  <p:tgtEl>
                    <p:sldTgt/>
                  </p:tgtEl>
                </p:cond>
              </p:prevCondLst>
              <p:nextCondLst>
                <p:cond evt="onNext" delay="0">
                  <p:tgtEl>
                    <p:sldTgt/>
                  </p:tgtEl>
                </p:cond>
              </p:nextCondLst>
            </p:seq>
            <p:par>
              <p:cTn id="82"/>
            </p:par>
          </p:childTnLst>
        </p:cTn>
      </p:par>
    </p:tnLst>
    <p:bldLst>
      <p:bldP spid="64" grpId="0" animBg="1"/>
      <p:bldP spid="64" grpId="1" animBg="1"/>
      <p:bldP spid="64" grpId="2" animBg="1"/>
      <p:bldP spid="6" grpId="0" animBg="1"/>
      <p:bldP spid="6" grpId="1" animBg="1"/>
      <p:bldP spid="6" grpId="2" animBg="1"/>
      <p:bldP spid="65" grpId="0" animBg="1"/>
      <p:bldP spid="65" grpId="1" animBg="1"/>
      <p:bldP spid="65" grpId="2"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Office 365 App Model</a:t>
            </a:r>
            <a:endParaRPr lang="en-US" dirty="0"/>
          </a:p>
        </p:txBody>
      </p:sp>
    </p:spTree>
    <p:extLst>
      <p:ext uri="{BB962C8B-B14F-4D97-AF65-F5344CB8AC3E}">
        <p14:creationId xmlns:p14="http://schemas.microsoft.com/office/powerpoint/2010/main" val="3870353193"/>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p:cNvSpPr>
            <a:spLocks noGrp="1"/>
          </p:cNvSpPr>
          <p:nvPr>
            <p:ph type="body" idx="1"/>
          </p:nvPr>
        </p:nvSpPr>
        <p:spPr/>
        <p:txBody>
          <a:bodyPr/>
          <a:lstStyle/>
          <a:p>
            <a:r>
              <a:rPr lang="en-US" sz="5400" dirty="0"/>
              <a:t>Contextual Apps</a:t>
            </a:r>
            <a:endParaRPr lang="en-US" sz="4896" dirty="0"/>
          </a:p>
        </p:txBody>
      </p:sp>
      <p:sp>
        <p:nvSpPr>
          <p:cNvPr id="6" name="Content Placeholder 2"/>
          <p:cNvSpPr>
            <a:spLocks noGrp="1"/>
          </p:cNvSpPr>
          <p:nvPr>
            <p:ph sz="quarter" idx="4"/>
          </p:nvPr>
        </p:nvSpPr>
        <p:spPr>
          <a:xfrm>
            <a:off x="6313817" y="894588"/>
            <a:ext cx="6120158" cy="5205348"/>
          </a:xfrm>
        </p:spPr>
        <p:txBody>
          <a:bodyPr/>
          <a:lstStyle/>
          <a:p>
            <a:pPr>
              <a:spcAft>
                <a:spcPts val="1224"/>
              </a:spcAft>
            </a:pPr>
            <a:endParaRPr lang="en-US" sz="2448" dirty="0">
              <a:solidFill>
                <a:srgbClr val="0071BC"/>
              </a:solidFill>
            </a:endParaRPr>
          </a:p>
          <a:p>
            <a:pPr>
              <a:spcAft>
                <a:spcPts val="1224"/>
              </a:spcAft>
            </a:pPr>
            <a:r>
              <a:rPr lang="en-US" sz="2448" dirty="0" smtClean="0">
                <a:solidFill>
                  <a:srgbClr val="0071BC"/>
                </a:solidFill>
              </a:rPr>
              <a:t>Your Apps, our UI</a:t>
            </a:r>
            <a:endParaRPr lang="en-US" b="1" dirty="0"/>
          </a:p>
          <a:p>
            <a:r>
              <a:rPr lang="en-US" dirty="0"/>
              <a:t>Surface your apps in the Office 365 platform</a:t>
            </a:r>
          </a:p>
          <a:p>
            <a:pPr>
              <a:spcAft>
                <a:spcPts val="612"/>
              </a:spcAft>
            </a:pPr>
            <a:r>
              <a:rPr lang="en-US" sz="2448" dirty="0" smtClean="0">
                <a:solidFill>
                  <a:srgbClr val="0071BC"/>
                </a:solidFill>
              </a:rPr>
              <a:t>In Context</a:t>
            </a:r>
            <a:endParaRPr lang="en-US" b="1" dirty="0"/>
          </a:p>
          <a:p>
            <a:r>
              <a:rPr lang="en-US" dirty="0"/>
              <a:t>In context of your business users productivity activities</a:t>
            </a:r>
          </a:p>
          <a:p>
            <a:pPr>
              <a:spcAft>
                <a:spcPts val="612"/>
              </a:spcAft>
            </a:pPr>
            <a:r>
              <a:rPr lang="en-US" sz="2448" dirty="0" smtClean="0">
                <a:solidFill>
                  <a:srgbClr val="0071BC"/>
                </a:solidFill>
              </a:rPr>
              <a:t>Reach</a:t>
            </a:r>
            <a:endParaRPr lang="en-US" b="1" dirty="0"/>
          </a:p>
          <a:p>
            <a:r>
              <a:rPr lang="en-US" dirty="0"/>
              <a:t>In Office Client, Office Online and Modern Apps</a:t>
            </a:r>
          </a:p>
          <a:p>
            <a:pPr>
              <a:spcAft>
                <a:spcPts val="1224"/>
              </a:spcAft>
            </a:pPr>
            <a:endParaRPr lang="en-US" dirty="0"/>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3336" y="3534233"/>
            <a:ext cx="3956065" cy="1828780"/>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04619" y="2275799"/>
            <a:ext cx="3885406" cy="1231544"/>
          </a:xfrm>
          <a:prstGeom prst="rect">
            <a:avLst/>
          </a:prstGeom>
        </p:spPr>
      </p:pic>
    </p:spTree>
    <p:extLst>
      <p:ext uri="{BB962C8B-B14F-4D97-AF65-F5344CB8AC3E}">
        <p14:creationId xmlns:p14="http://schemas.microsoft.com/office/powerpoint/2010/main" val="155254711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 calcmode="lin" valueType="num">
                                      <p:cBhvr>
                                        <p:cTn id="7" dur="500" fill="hold"/>
                                        <p:tgtEl>
                                          <p:spTgt spid="6">
                                            <p:txEl>
                                              <p:pRg st="1" end="1"/>
                                            </p:txEl>
                                          </p:spTgt>
                                        </p:tgtEl>
                                        <p:attrNameLst>
                                          <p:attrName>ppt_w</p:attrName>
                                        </p:attrNameLst>
                                      </p:cBhvr>
                                      <p:tavLst>
                                        <p:tav tm="0">
                                          <p:val>
                                            <p:fltVal val="0"/>
                                          </p:val>
                                        </p:tav>
                                        <p:tav tm="100000">
                                          <p:val>
                                            <p:strVal val="#ppt_w"/>
                                          </p:val>
                                        </p:tav>
                                      </p:tavLst>
                                    </p:anim>
                                    <p:anim calcmode="lin" valueType="num">
                                      <p:cBhvr>
                                        <p:cTn id="8" dur="500" fill="hold"/>
                                        <p:tgtEl>
                                          <p:spTgt spid="6">
                                            <p:txEl>
                                              <p:pRg st="1" end="1"/>
                                            </p:txEl>
                                          </p:spTgt>
                                        </p:tgtEl>
                                        <p:attrNameLst>
                                          <p:attrName>ppt_h</p:attrName>
                                        </p:attrNameLst>
                                      </p:cBhvr>
                                      <p:tavLst>
                                        <p:tav tm="0">
                                          <p:val>
                                            <p:fltVal val="0"/>
                                          </p:val>
                                        </p:tav>
                                        <p:tav tm="100000">
                                          <p:val>
                                            <p:strVal val="#ppt_h"/>
                                          </p:val>
                                        </p:tav>
                                      </p:tavLst>
                                    </p:anim>
                                    <p:animEffect transition="in" filter="fade">
                                      <p:cBhvr>
                                        <p:cTn id="9" dur="500"/>
                                        <p:tgtEl>
                                          <p:spTgt spid="6">
                                            <p:txEl>
                                              <p:pRg st="1" end="1"/>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6">
                                            <p:txEl>
                                              <p:pRg st="2" end="2"/>
                                            </p:txEl>
                                          </p:spTgt>
                                        </p:tgtEl>
                                        <p:attrNameLst>
                                          <p:attrName>style.visibility</p:attrName>
                                        </p:attrNameLst>
                                      </p:cBhvr>
                                      <p:to>
                                        <p:strVal val="visible"/>
                                      </p:to>
                                    </p:set>
                                    <p:anim calcmode="lin" valueType="num">
                                      <p:cBhvr>
                                        <p:cTn id="14" dur="500" fill="hold"/>
                                        <p:tgtEl>
                                          <p:spTgt spid="6">
                                            <p:txEl>
                                              <p:pRg st="2" end="2"/>
                                            </p:txEl>
                                          </p:spTgt>
                                        </p:tgtEl>
                                        <p:attrNameLst>
                                          <p:attrName>ppt_w</p:attrName>
                                        </p:attrNameLst>
                                      </p:cBhvr>
                                      <p:tavLst>
                                        <p:tav tm="0">
                                          <p:val>
                                            <p:fltVal val="0"/>
                                          </p:val>
                                        </p:tav>
                                        <p:tav tm="100000">
                                          <p:val>
                                            <p:strVal val="#ppt_w"/>
                                          </p:val>
                                        </p:tav>
                                      </p:tavLst>
                                    </p:anim>
                                    <p:anim calcmode="lin" valueType="num">
                                      <p:cBhvr>
                                        <p:cTn id="15" dur="500" fill="hold"/>
                                        <p:tgtEl>
                                          <p:spTgt spid="6">
                                            <p:txEl>
                                              <p:pRg st="2" end="2"/>
                                            </p:txEl>
                                          </p:spTgt>
                                        </p:tgtEl>
                                        <p:attrNameLst>
                                          <p:attrName>ppt_h</p:attrName>
                                        </p:attrNameLst>
                                      </p:cBhvr>
                                      <p:tavLst>
                                        <p:tav tm="0">
                                          <p:val>
                                            <p:fltVal val="0"/>
                                          </p:val>
                                        </p:tav>
                                        <p:tav tm="100000">
                                          <p:val>
                                            <p:strVal val="#ppt_h"/>
                                          </p:val>
                                        </p:tav>
                                      </p:tavLst>
                                    </p:anim>
                                    <p:animEffect transition="in" filter="fade">
                                      <p:cBhvr>
                                        <p:cTn id="16" dur="500"/>
                                        <p:tgtEl>
                                          <p:spTgt spid="6">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6">
                                            <p:txEl>
                                              <p:pRg st="3" end="3"/>
                                            </p:txEl>
                                          </p:spTgt>
                                        </p:tgtEl>
                                        <p:attrNameLst>
                                          <p:attrName>style.visibility</p:attrName>
                                        </p:attrNameLst>
                                      </p:cBhvr>
                                      <p:to>
                                        <p:strVal val="visible"/>
                                      </p:to>
                                    </p:set>
                                    <p:anim calcmode="lin" valueType="num">
                                      <p:cBhvr>
                                        <p:cTn id="21" dur="500" fill="hold"/>
                                        <p:tgtEl>
                                          <p:spTgt spid="6">
                                            <p:txEl>
                                              <p:pRg st="3" end="3"/>
                                            </p:txEl>
                                          </p:spTgt>
                                        </p:tgtEl>
                                        <p:attrNameLst>
                                          <p:attrName>ppt_w</p:attrName>
                                        </p:attrNameLst>
                                      </p:cBhvr>
                                      <p:tavLst>
                                        <p:tav tm="0">
                                          <p:val>
                                            <p:fltVal val="0"/>
                                          </p:val>
                                        </p:tav>
                                        <p:tav tm="100000">
                                          <p:val>
                                            <p:strVal val="#ppt_w"/>
                                          </p:val>
                                        </p:tav>
                                      </p:tavLst>
                                    </p:anim>
                                    <p:anim calcmode="lin" valueType="num">
                                      <p:cBhvr>
                                        <p:cTn id="22" dur="500" fill="hold"/>
                                        <p:tgtEl>
                                          <p:spTgt spid="6">
                                            <p:txEl>
                                              <p:pRg st="3" end="3"/>
                                            </p:txEl>
                                          </p:spTgt>
                                        </p:tgtEl>
                                        <p:attrNameLst>
                                          <p:attrName>ppt_h</p:attrName>
                                        </p:attrNameLst>
                                      </p:cBhvr>
                                      <p:tavLst>
                                        <p:tav tm="0">
                                          <p:val>
                                            <p:fltVal val="0"/>
                                          </p:val>
                                        </p:tav>
                                        <p:tav tm="100000">
                                          <p:val>
                                            <p:strVal val="#ppt_h"/>
                                          </p:val>
                                        </p:tav>
                                      </p:tavLst>
                                    </p:anim>
                                    <p:animEffect transition="in" filter="fade">
                                      <p:cBhvr>
                                        <p:cTn id="23" dur="500"/>
                                        <p:tgtEl>
                                          <p:spTgt spid="6">
                                            <p:txEl>
                                              <p:pRg st="3" end="3"/>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grpId="0" nodeType="clickEffect">
                                  <p:stCondLst>
                                    <p:cond delay="0"/>
                                  </p:stCondLst>
                                  <p:childTnLst>
                                    <p:set>
                                      <p:cBhvr>
                                        <p:cTn id="27" dur="1" fill="hold">
                                          <p:stCondLst>
                                            <p:cond delay="0"/>
                                          </p:stCondLst>
                                        </p:cTn>
                                        <p:tgtEl>
                                          <p:spTgt spid="6">
                                            <p:txEl>
                                              <p:pRg st="4" end="4"/>
                                            </p:txEl>
                                          </p:spTgt>
                                        </p:tgtEl>
                                        <p:attrNameLst>
                                          <p:attrName>style.visibility</p:attrName>
                                        </p:attrNameLst>
                                      </p:cBhvr>
                                      <p:to>
                                        <p:strVal val="visible"/>
                                      </p:to>
                                    </p:set>
                                    <p:anim calcmode="lin" valueType="num">
                                      <p:cBhvr>
                                        <p:cTn id="28" dur="500" fill="hold"/>
                                        <p:tgtEl>
                                          <p:spTgt spid="6">
                                            <p:txEl>
                                              <p:pRg st="4" end="4"/>
                                            </p:txEl>
                                          </p:spTgt>
                                        </p:tgtEl>
                                        <p:attrNameLst>
                                          <p:attrName>ppt_w</p:attrName>
                                        </p:attrNameLst>
                                      </p:cBhvr>
                                      <p:tavLst>
                                        <p:tav tm="0">
                                          <p:val>
                                            <p:fltVal val="0"/>
                                          </p:val>
                                        </p:tav>
                                        <p:tav tm="100000">
                                          <p:val>
                                            <p:strVal val="#ppt_w"/>
                                          </p:val>
                                        </p:tav>
                                      </p:tavLst>
                                    </p:anim>
                                    <p:anim calcmode="lin" valueType="num">
                                      <p:cBhvr>
                                        <p:cTn id="29" dur="500" fill="hold"/>
                                        <p:tgtEl>
                                          <p:spTgt spid="6">
                                            <p:txEl>
                                              <p:pRg st="4" end="4"/>
                                            </p:txEl>
                                          </p:spTgt>
                                        </p:tgtEl>
                                        <p:attrNameLst>
                                          <p:attrName>ppt_h</p:attrName>
                                        </p:attrNameLst>
                                      </p:cBhvr>
                                      <p:tavLst>
                                        <p:tav tm="0">
                                          <p:val>
                                            <p:fltVal val="0"/>
                                          </p:val>
                                        </p:tav>
                                        <p:tav tm="100000">
                                          <p:val>
                                            <p:strVal val="#ppt_h"/>
                                          </p:val>
                                        </p:tav>
                                      </p:tavLst>
                                    </p:anim>
                                    <p:animEffect transition="in" filter="fade">
                                      <p:cBhvr>
                                        <p:cTn id="30" dur="500"/>
                                        <p:tgtEl>
                                          <p:spTgt spid="6">
                                            <p:txEl>
                                              <p:pRg st="4" end="4"/>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grpId="0" nodeType="clickEffect">
                                  <p:stCondLst>
                                    <p:cond delay="0"/>
                                  </p:stCondLst>
                                  <p:childTnLst>
                                    <p:set>
                                      <p:cBhvr>
                                        <p:cTn id="34" dur="1" fill="hold">
                                          <p:stCondLst>
                                            <p:cond delay="0"/>
                                          </p:stCondLst>
                                        </p:cTn>
                                        <p:tgtEl>
                                          <p:spTgt spid="6">
                                            <p:txEl>
                                              <p:pRg st="5" end="5"/>
                                            </p:txEl>
                                          </p:spTgt>
                                        </p:tgtEl>
                                        <p:attrNameLst>
                                          <p:attrName>style.visibility</p:attrName>
                                        </p:attrNameLst>
                                      </p:cBhvr>
                                      <p:to>
                                        <p:strVal val="visible"/>
                                      </p:to>
                                    </p:set>
                                    <p:anim calcmode="lin" valueType="num">
                                      <p:cBhvr>
                                        <p:cTn id="35" dur="500" fill="hold"/>
                                        <p:tgtEl>
                                          <p:spTgt spid="6">
                                            <p:txEl>
                                              <p:pRg st="5" end="5"/>
                                            </p:txEl>
                                          </p:spTgt>
                                        </p:tgtEl>
                                        <p:attrNameLst>
                                          <p:attrName>ppt_w</p:attrName>
                                        </p:attrNameLst>
                                      </p:cBhvr>
                                      <p:tavLst>
                                        <p:tav tm="0">
                                          <p:val>
                                            <p:fltVal val="0"/>
                                          </p:val>
                                        </p:tav>
                                        <p:tav tm="100000">
                                          <p:val>
                                            <p:strVal val="#ppt_w"/>
                                          </p:val>
                                        </p:tav>
                                      </p:tavLst>
                                    </p:anim>
                                    <p:anim calcmode="lin" valueType="num">
                                      <p:cBhvr>
                                        <p:cTn id="36" dur="500" fill="hold"/>
                                        <p:tgtEl>
                                          <p:spTgt spid="6">
                                            <p:txEl>
                                              <p:pRg st="5" end="5"/>
                                            </p:txEl>
                                          </p:spTgt>
                                        </p:tgtEl>
                                        <p:attrNameLst>
                                          <p:attrName>ppt_h</p:attrName>
                                        </p:attrNameLst>
                                      </p:cBhvr>
                                      <p:tavLst>
                                        <p:tav tm="0">
                                          <p:val>
                                            <p:fltVal val="0"/>
                                          </p:val>
                                        </p:tav>
                                        <p:tav tm="100000">
                                          <p:val>
                                            <p:strVal val="#ppt_h"/>
                                          </p:val>
                                        </p:tav>
                                      </p:tavLst>
                                    </p:anim>
                                    <p:animEffect transition="in" filter="fade">
                                      <p:cBhvr>
                                        <p:cTn id="37" dur="500"/>
                                        <p:tgtEl>
                                          <p:spTgt spid="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p:cNvSpPr>
            <a:spLocks noGrp="1"/>
          </p:cNvSpPr>
          <p:nvPr>
            <p:ph type="body" idx="1"/>
          </p:nvPr>
        </p:nvSpPr>
        <p:spPr/>
        <p:txBody>
          <a:bodyPr/>
          <a:lstStyle/>
          <a:p>
            <a:r>
              <a:rPr lang="en-US" sz="4896" dirty="0"/>
              <a:t>Build apps</a:t>
            </a:r>
          </a:p>
          <a:p>
            <a:endParaRPr lang="en-US" sz="4896" dirty="0"/>
          </a:p>
        </p:txBody>
      </p:sp>
      <p:sp>
        <p:nvSpPr>
          <p:cNvPr id="6" name="Content Placeholder 2"/>
          <p:cNvSpPr>
            <a:spLocks noGrp="1"/>
          </p:cNvSpPr>
          <p:nvPr>
            <p:ph sz="quarter" idx="4"/>
          </p:nvPr>
        </p:nvSpPr>
        <p:spPr>
          <a:xfrm>
            <a:off x="6313817" y="894588"/>
            <a:ext cx="6120158" cy="5205348"/>
          </a:xfrm>
        </p:spPr>
        <p:txBody>
          <a:bodyPr/>
          <a:lstStyle/>
          <a:p>
            <a:pPr>
              <a:spcAft>
                <a:spcPts val="1224"/>
              </a:spcAft>
            </a:pPr>
            <a:endParaRPr lang="en-US" sz="2448" dirty="0">
              <a:solidFill>
                <a:srgbClr val="0071BC"/>
              </a:solidFill>
            </a:endParaRPr>
          </a:p>
          <a:p>
            <a:pPr>
              <a:spcAft>
                <a:spcPts val="1224"/>
              </a:spcAft>
            </a:pPr>
            <a:r>
              <a:rPr lang="en-US" sz="2448" dirty="0">
                <a:solidFill>
                  <a:srgbClr val="0071BC"/>
                </a:solidFill>
              </a:rPr>
              <a:t>Web Standards</a:t>
            </a:r>
            <a:endParaRPr lang="en-US" b="1" dirty="0"/>
          </a:p>
          <a:p>
            <a:pPr>
              <a:spcAft>
                <a:spcPts val="612"/>
              </a:spcAft>
            </a:pPr>
            <a:r>
              <a:rPr lang="en-US" dirty="0" smtClean="0"/>
              <a:t>Apps are built using industry proven web standards such as HTML, JavaScript and REST</a:t>
            </a:r>
          </a:p>
          <a:p>
            <a:pPr>
              <a:spcAft>
                <a:spcPts val="612"/>
              </a:spcAft>
            </a:pPr>
            <a:r>
              <a:rPr lang="en-US" sz="2448" dirty="0">
                <a:solidFill>
                  <a:srgbClr val="0071BC"/>
                </a:solidFill>
              </a:rPr>
              <a:t>Scalable and Safe</a:t>
            </a:r>
            <a:endParaRPr lang="en-US" b="1" dirty="0"/>
          </a:p>
          <a:p>
            <a:pPr>
              <a:spcAft>
                <a:spcPts val="612"/>
              </a:spcAft>
            </a:pPr>
            <a:r>
              <a:rPr lang="en-US" dirty="0" smtClean="0"/>
              <a:t>Apps are independently scalable which reduces total cost of ownership. Apps are secured and isolated from SharePoint </a:t>
            </a:r>
          </a:p>
          <a:p>
            <a:pPr>
              <a:spcAft>
                <a:spcPts val="612"/>
              </a:spcAft>
            </a:pPr>
            <a:r>
              <a:rPr lang="en-US" sz="2448" dirty="0">
                <a:solidFill>
                  <a:srgbClr val="0071BC"/>
                </a:solidFill>
              </a:rPr>
              <a:t>Accessible</a:t>
            </a:r>
            <a:endParaRPr lang="en-US" b="1" dirty="0"/>
          </a:p>
          <a:p>
            <a:pPr>
              <a:spcAft>
                <a:spcPts val="612"/>
              </a:spcAft>
            </a:pPr>
            <a:r>
              <a:rPr lang="en-US" dirty="0" smtClean="0"/>
              <a:t>Apps can be accessed from any device with a web browser.</a:t>
            </a:r>
            <a:endParaRPr lang="en-US" dirty="0"/>
          </a:p>
          <a:p>
            <a:pPr>
              <a:spcAft>
                <a:spcPts val="1224"/>
              </a:spcAft>
            </a:pPr>
            <a:endParaRPr lang="en-US" dirty="0"/>
          </a:p>
        </p:txBody>
      </p:sp>
      <p:pic>
        <p:nvPicPr>
          <p:cNvPr id="5" name="Picture 2" descr="C:\Users\keenew\AppData\Local\Microsoft\Windows\Temporary Internet Files\Content.Outlook\I1PCKUJ6\jane new icons-03.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986916" y="1476621"/>
            <a:ext cx="4067187" cy="40671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778448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 calcmode="lin" valueType="num">
                                      <p:cBhvr>
                                        <p:cTn id="7" dur="500" fill="hold"/>
                                        <p:tgtEl>
                                          <p:spTgt spid="6">
                                            <p:txEl>
                                              <p:pRg st="1" end="1"/>
                                            </p:txEl>
                                          </p:spTgt>
                                        </p:tgtEl>
                                        <p:attrNameLst>
                                          <p:attrName>ppt_w</p:attrName>
                                        </p:attrNameLst>
                                      </p:cBhvr>
                                      <p:tavLst>
                                        <p:tav tm="0">
                                          <p:val>
                                            <p:fltVal val="0"/>
                                          </p:val>
                                        </p:tav>
                                        <p:tav tm="100000">
                                          <p:val>
                                            <p:strVal val="#ppt_w"/>
                                          </p:val>
                                        </p:tav>
                                      </p:tavLst>
                                    </p:anim>
                                    <p:anim calcmode="lin" valueType="num">
                                      <p:cBhvr>
                                        <p:cTn id="8" dur="500" fill="hold"/>
                                        <p:tgtEl>
                                          <p:spTgt spid="6">
                                            <p:txEl>
                                              <p:pRg st="1" end="1"/>
                                            </p:txEl>
                                          </p:spTgt>
                                        </p:tgtEl>
                                        <p:attrNameLst>
                                          <p:attrName>ppt_h</p:attrName>
                                        </p:attrNameLst>
                                      </p:cBhvr>
                                      <p:tavLst>
                                        <p:tav tm="0">
                                          <p:val>
                                            <p:fltVal val="0"/>
                                          </p:val>
                                        </p:tav>
                                        <p:tav tm="100000">
                                          <p:val>
                                            <p:strVal val="#ppt_h"/>
                                          </p:val>
                                        </p:tav>
                                      </p:tavLst>
                                    </p:anim>
                                    <p:animEffect transition="in" filter="fade">
                                      <p:cBhvr>
                                        <p:cTn id="9" dur="500"/>
                                        <p:tgtEl>
                                          <p:spTgt spid="6">
                                            <p:txEl>
                                              <p:pRg st="1" end="1"/>
                                            </p:txEl>
                                          </p:spTgt>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 calcmode="lin" valueType="num">
                                      <p:cBhvr>
                                        <p:cTn id="12" dur="500" fill="hold"/>
                                        <p:tgtEl>
                                          <p:spTgt spid="6">
                                            <p:txEl>
                                              <p:pRg st="2" end="2"/>
                                            </p:txEl>
                                          </p:spTgt>
                                        </p:tgtEl>
                                        <p:attrNameLst>
                                          <p:attrName>ppt_w</p:attrName>
                                        </p:attrNameLst>
                                      </p:cBhvr>
                                      <p:tavLst>
                                        <p:tav tm="0">
                                          <p:val>
                                            <p:fltVal val="0"/>
                                          </p:val>
                                        </p:tav>
                                        <p:tav tm="100000">
                                          <p:val>
                                            <p:strVal val="#ppt_w"/>
                                          </p:val>
                                        </p:tav>
                                      </p:tavLst>
                                    </p:anim>
                                    <p:anim calcmode="lin" valueType="num">
                                      <p:cBhvr>
                                        <p:cTn id="13" dur="500" fill="hold"/>
                                        <p:tgtEl>
                                          <p:spTgt spid="6">
                                            <p:txEl>
                                              <p:pRg st="2" end="2"/>
                                            </p:txEl>
                                          </p:spTgt>
                                        </p:tgtEl>
                                        <p:attrNameLst>
                                          <p:attrName>ppt_h</p:attrName>
                                        </p:attrNameLst>
                                      </p:cBhvr>
                                      <p:tavLst>
                                        <p:tav tm="0">
                                          <p:val>
                                            <p:fltVal val="0"/>
                                          </p:val>
                                        </p:tav>
                                        <p:tav tm="100000">
                                          <p:val>
                                            <p:strVal val="#ppt_h"/>
                                          </p:val>
                                        </p:tav>
                                      </p:tavLst>
                                    </p:anim>
                                    <p:animEffect transition="in" filter="fade">
                                      <p:cBhvr>
                                        <p:cTn id="14" dur="500"/>
                                        <p:tgtEl>
                                          <p:spTgt spid="6">
                                            <p:txEl>
                                              <p:pRg st="2" end="2"/>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anim calcmode="lin" valueType="num">
                                      <p:cBhvr>
                                        <p:cTn id="19" dur="500" fill="hold"/>
                                        <p:tgtEl>
                                          <p:spTgt spid="6">
                                            <p:txEl>
                                              <p:pRg st="3" end="3"/>
                                            </p:txEl>
                                          </p:spTgt>
                                        </p:tgtEl>
                                        <p:attrNameLst>
                                          <p:attrName>ppt_w</p:attrName>
                                        </p:attrNameLst>
                                      </p:cBhvr>
                                      <p:tavLst>
                                        <p:tav tm="0">
                                          <p:val>
                                            <p:fltVal val="0"/>
                                          </p:val>
                                        </p:tav>
                                        <p:tav tm="100000">
                                          <p:val>
                                            <p:strVal val="#ppt_w"/>
                                          </p:val>
                                        </p:tav>
                                      </p:tavLst>
                                    </p:anim>
                                    <p:anim calcmode="lin" valueType="num">
                                      <p:cBhvr>
                                        <p:cTn id="20" dur="500" fill="hold"/>
                                        <p:tgtEl>
                                          <p:spTgt spid="6">
                                            <p:txEl>
                                              <p:pRg st="3" end="3"/>
                                            </p:txEl>
                                          </p:spTgt>
                                        </p:tgtEl>
                                        <p:attrNameLst>
                                          <p:attrName>ppt_h</p:attrName>
                                        </p:attrNameLst>
                                      </p:cBhvr>
                                      <p:tavLst>
                                        <p:tav tm="0">
                                          <p:val>
                                            <p:fltVal val="0"/>
                                          </p:val>
                                        </p:tav>
                                        <p:tav tm="100000">
                                          <p:val>
                                            <p:strVal val="#ppt_h"/>
                                          </p:val>
                                        </p:tav>
                                      </p:tavLst>
                                    </p:anim>
                                    <p:animEffect transition="in" filter="fade">
                                      <p:cBhvr>
                                        <p:cTn id="21" dur="500"/>
                                        <p:tgtEl>
                                          <p:spTgt spid="6">
                                            <p:txEl>
                                              <p:pRg st="3" end="3"/>
                                            </p:txEl>
                                          </p:spTgt>
                                        </p:tgtEl>
                                      </p:cBhvr>
                                    </p:animEffect>
                                  </p:childTnLst>
                                </p:cTn>
                              </p:par>
                              <p:par>
                                <p:cTn id="22" presetID="53" presetClass="entr" presetSubtype="16" fill="hold" grpId="0" nodeType="withEffect">
                                  <p:stCondLst>
                                    <p:cond delay="0"/>
                                  </p:stCondLst>
                                  <p:childTnLst>
                                    <p:set>
                                      <p:cBhvr>
                                        <p:cTn id="23" dur="1" fill="hold">
                                          <p:stCondLst>
                                            <p:cond delay="0"/>
                                          </p:stCondLst>
                                        </p:cTn>
                                        <p:tgtEl>
                                          <p:spTgt spid="6">
                                            <p:txEl>
                                              <p:pRg st="4" end="4"/>
                                            </p:txEl>
                                          </p:spTgt>
                                        </p:tgtEl>
                                        <p:attrNameLst>
                                          <p:attrName>style.visibility</p:attrName>
                                        </p:attrNameLst>
                                      </p:cBhvr>
                                      <p:to>
                                        <p:strVal val="visible"/>
                                      </p:to>
                                    </p:set>
                                    <p:anim calcmode="lin" valueType="num">
                                      <p:cBhvr>
                                        <p:cTn id="24" dur="500" fill="hold"/>
                                        <p:tgtEl>
                                          <p:spTgt spid="6">
                                            <p:txEl>
                                              <p:pRg st="4" end="4"/>
                                            </p:txEl>
                                          </p:spTgt>
                                        </p:tgtEl>
                                        <p:attrNameLst>
                                          <p:attrName>ppt_w</p:attrName>
                                        </p:attrNameLst>
                                      </p:cBhvr>
                                      <p:tavLst>
                                        <p:tav tm="0">
                                          <p:val>
                                            <p:fltVal val="0"/>
                                          </p:val>
                                        </p:tav>
                                        <p:tav tm="100000">
                                          <p:val>
                                            <p:strVal val="#ppt_w"/>
                                          </p:val>
                                        </p:tav>
                                      </p:tavLst>
                                    </p:anim>
                                    <p:anim calcmode="lin" valueType="num">
                                      <p:cBhvr>
                                        <p:cTn id="25" dur="500" fill="hold"/>
                                        <p:tgtEl>
                                          <p:spTgt spid="6">
                                            <p:txEl>
                                              <p:pRg st="4" end="4"/>
                                            </p:txEl>
                                          </p:spTgt>
                                        </p:tgtEl>
                                        <p:attrNameLst>
                                          <p:attrName>ppt_h</p:attrName>
                                        </p:attrNameLst>
                                      </p:cBhvr>
                                      <p:tavLst>
                                        <p:tav tm="0">
                                          <p:val>
                                            <p:fltVal val="0"/>
                                          </p:val>
                                        </p:tav>
                                        <p:tav tm="100000">
                                          <p:val>
                                            <p:strVal val="#ppt_h"/>
                                          </p:val>
                                        </p:tav>
                                      </p:tavLst>
                                    </p:anim>
                                    <p:animEffect transition="in" filter="fade">
                                      <p:cBhvr>
                                        <p:cTn id="26" dur="500"/>
                                        <p:tgtEl>
                                          <p:spTgt spid="6">
                                            <p:txEl>
                                              <p:pRg st="4" end="4"/>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53" presetClass="entr" presetSubtype="16" fill="hold" grpId="0" nodeType="clickEffect">
                                  <p:stCondLst>
                                    <p:cond delay="0"/>
                                  </p:stCondLst>
                                  <p:childTnLst>
                                    <p:set>
                                      <p:cBhvr>
                                        <p:cTn id="30" dur="1" fill="hold">
                                          <p:stCondLst>
                                            <p:cond delay="0"/>
                                          </p:stCondLst>
                                        </p:cTn>
                                        <p:tgtEl>
                                          <p:spTgt spid="6">
                                            <p:txEl>
                                              <p:pRg st="5" end="5"/>
                                            </p:txEl>
                                          </p:spTgt>
                                        </p:tgtEl>
                                        <p:attrNameLst>
                                          <p:attrName>style.visibility</p:attrName>
                                        </p:attrNameLst>
                                      </p:cBhvr>
                                      <p:to>
                                        <p:strVal val="visible"/>
                                      </p:to>
                                    </p:set>
                                    <p:anim calcmode="lin" valueType="num">
                                      <p:cBhvr>
                                        <p:cTn id="31" dur="500" fill="hold"/>
                                        <p:tgtEl>
                                          <p:spTgt spid="6">
                                            <p:txEl>
                                              <p:pRg st="5" end="5"/>
                                            </p:txEl>
                                          </p:spTgt>
                                        </p:tgtEl>
                                        <p:attrNameLst>
                                          <p:attrName>ppt_w</p:attrName>
                                        </p:attrNameLst>
                                      </p:cBhvr>
                                      <p:tavLst>
                                        <p:tav tm="0">
                                          <p:val>
                                            <p:fltVal val="0"/>
                                          </p:val>
                                        </p:tav>
                                        <p:tav tm="100000">
                                          <p:val>
                                            <p:strVal val="#ppt_w"/>
                                          </p:val>
                                        </p:tav>
                                      </p:tavLst>
                                    </p:anim>
                                    <p:anim calcmode="lin" valueType="num">
                                      <p:cBhvr>
                                        <p:cTn id="32" dur="500" fill="hold"/>
                                        <p:tgtEl>
                                          <p:spTgt spid="6">
                                            <p:txEl>
                                              <p:pRg st="5" end="5"/>
                                            </p:txEl>
                                          </p:spTgt>
                                        </p:tgtEl>
                                        <p:attrNameLst>
                                          <p:attrName>ppt_h</p:attrName>
                                        </p:attrNameLst>
                                      </p:cBhvr>
                                      <p:tavLst>
                                        <p:tav tm="0">
                                          <p:val>
                                            <p:fltVal val="0"/>
                                          </p:val>
                                        </p:tav>
                                        <p:tav tm="100000">
                                          <p:val>
                                            <p:strVal val="#ppt_h"/>
                                          </p:val>
                                        </p:tav>
                                      </p:tavLst>
                                    </p:anim>
                                    <p:animEffect transition="in" filter="fade">
                                      <p:cBhvr>
                                        <p:cTn id="33" dur="500"/>
                                        <p:tgtEl>
                                          <p:spTgt spid="6">
                                            <p:txEl>
                                              <p:pRg st="5" end="5"/>
                                            </p:txEl>
                                          </p:spTgt>
                                        </p:tgtEl>
                                      </p:cBhvr>
                                    </p:animEffect>
                                  </p:childTnLst>
                                </p:cTn>
                              </p:par>
                              <p:par>
                                <p:cTn id="34" presetID="53" presetClass="entr" presetSubtype="16" fill="hold" grpId="0" nodeType="withEffect">
                                  <p:stCondLst>
                                    <p:cond delay="0"/>
                                  </p:stCondLst>
                                  <p:childTnLst>
                                    <p:set>
                                      <p:cBhvr>
                                        <p:cTn id="35" dur="1" fill="hold">
                                          <p:stCondLst>
                                            <p:cond delay="0"/>
                                          </p:stCondLst>
                                        </p:cTn>
                                        <p:tgtEl>
                                          <p:spTgt spid="6">
                                            <p:txEl>
                                              <p:pRg st="6" end="6"/>
                                            </p:txEl>
                                          </p:spTgt>
                                        </p:tgtEl>
                                        <p:attrNameLst>
                                          <p:attrName>style.visibility</p:attrName>
                                        </p:attrNameLst>
                                      </p:cBhvr>
                                      <p:to>
                                        <p:strVal val="visible"/>
                                      </p:to>
                                    </p:set>
                                    <p:anim calcmode="lin" valueType="num">
                                      <p:cBhvr>
                                        <p:cTn id="36" dur="500" fill="hold"/>
                                        <p:tgtEl>
                                          <p:spTgt spid="6">
                                            <p:txEl>
                                              <p:pRg st="6" end="6"/>
                                            </p:txEl>
                                          </p:spTgt>
                                        </p:tgtEl>
                                        <p:attrNameLst>
                                          <p:attrName>ppt_w</p:attrName>
                                        </p:attrNameLst>
                                      </p:cBhvr>
                                      <p:tavLst>
                                        <p:tav tm="0">
                                          <p:val>
                                            <p:fltVal val="0"/>
                                          </p:val>
                                        </p:tav>
                                        <p:tav tm="100000">
                                          <p:val>
                                            <p:strVal val="#ppt_w"/>
                                          </p:val>
                                        </p:tav>
                                      </p:tavLst>
                                    </p:anim>
                                    <p:anim calcmode="lin" valueType="num">
                                      <p:cBhvr>
                                        <p:cTn id="37" dur="500" fill="hold"/>
                                        <p:tgtEl>
                                          <p:spTgt spid="6">
                                            <p:txEl>
                                              <p:pRg st="6" end="6"/>
                                            </p:txEl>
                                          </p:spTgt>
                                        </p:tgtEl>
                                        <p:attrNameLst>
                                          <p:attrName>ppt_h</p:attrName>
                                        </p:attrNameLst>
                                      </p:cBhvr>
                                      <p:tavLst>
                                        <p:tav tm="0">
                                          <p:val>
                                            <p:fltVal val="0"/>
                                          </p:val>
                                        </p:tav>
                                        <p:tav tm="100000">
                                          <p:val>
                                            <p:strVal val="#ppt_h"/>
                                          </p:val>
                                        </p:tav>
                                      </p:tavLst>
                                    </p:anim>
                                    <p:animEffect transition="in" filter="fade">
                                      <p:cBhvr>
                                        <p:cTn id="38"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p:cNvSpPr>
            <a:spLocks noGrp="1"/>
          </p:cNvSpPr>
          <p:nvPr>
            <p:ph type="body" idx="1"/>
          </p:nvPr>
        </p:nvSpPr>
        <p:spPr/>
        <p:txBody>
          <a:bodyPr/>
          <a:lstStyle/>
          <a:p>
            <a:r>
              <a:rPr lang="en-US" sz="4896" dirty="0"/>
              <a:t>Build sites</a:t>
            </a:r>
          </a:p>
          <a:p>
            <a:endParaRPr lang="en-US" dirty="0"/>
          </a:p>
        </p:txBody>
      </p:sp>
      <p:sp>
        <p:nvSpPr>
          <p:cNvPr id="6" name="Content Placeholder 2"/>
          <p:cNvSpPr>
            <a:spLocks noGrp="1"/>
          </p:cNvSpPr>
          <p:nvPr>
            <p:ph sz="quarter" idx="4"/>
          </p:nvPr>
        </p:nvSpPr>
        <p:spPr>
          <a:xfrm>
            <a:off x="6313817" y="938631"/>
            <a:ext cx="6120158" cy="5117264"/>
          </a:xfrm>
        </p:spPr>
        <p:txBody>
          <a:bodyPr/>
          <a:lstStyle/>
          <a:p>
            <a:pPr>
              <a:spcAft>
                <a:spcPts val="1224"/>
              </a:spcAft>
            </a:pPr>
            <a:endParaRPr lang="en-US" sz="2448" dirty="0">
              <a:solidFill>
                <a:srgbClr val="0071BC"/>
              </a:solidFill>
            </a:endParaRPr>
          </a:p>
          <a:p>
            <a:pPr>
              <a:spcAft>
                <a:spcPts val="1224"/>
              </a:spcAft>
            </a:pPr>
            <a:r>
              <a:rPr lang="en-US" sz="2448" dirty="0">
                <a:solidFill>
                  <a:srgbClr val="0071BC"/>
                </a:solidFill>
              </a:rPr>
              <a:t>Accelerate Site Creation</a:t>
            </a:r>
            <a:endParaRPr lang="en-US" b="1" dirty="0"/>
          </a:p>
          <a:p>
            <a:pPr>
              <a:spcAft>
                <a:spcPts val="1224"/>
              </a:spcAft>
            </a:pPr>
            <a:r>
              <a:rPr lang="en-US" dirty="0" smtClean="0"/>
              <a:t>Sites can be customized and themed with apps or a few clicks in the browser.</a:t>
            </a:r>
          </a:p>
          <a:p>
            <a:r>
              <a:rPr lang="en-US" sz="2448" dirty="0">
                <a:solidFill>
                  <a:srgbClr val="0071BC"/>
                </a:solidFill>
              </a:rPr>
              <a:t>Simple Site Customization</a:t>
            </a:r>
            <a:endParaRPr lang="en-US" b="1" dirty="0"/>
          </a:p>
          <a:p>
            <a:r>
              <a:rPr lang="en-US" dirty="0" smtClean="0"/>
              <a:t>SharePoint sites are built using web standards making it easy to customize with industry standard web design tools</a:t>
            </a:r>
          </a:p>
          <a:p>
            <a:pPr>
              <a:spcAft>
                <a:spcPts val="1224"/>
              </a:spcAft>
            </a:pPr>
            <a:r>
              <a:rPr lang="en-US" sz="2448" dirty="0">
                <a:solidFill>
                  <a:srgbClr val="0071BC"/>
                </a:solidFill>
              </a:rPr>
              <a:t>Adaptive Experiences</a:t>
            </a:r>
            <a:endParaRPr lang="en-US" b="1" dirty="0"/>
          </a:p>
          <a:p>
            <a:pPr>
              <a:spcAft>
                <a:spcPts val="1224"/>
              </a:spcAft>
            </a:pPr>
            <a:r>
              <a:rPr lang="en-US" dirty="0" smtClean="0"/>
              <a:t>Sites can adapt their experiences based on the user.</a:t>
            </a:r>
          </a:p>
        </p:txBody>
      </p:sp>
      <p:pic>
        <p:nvPicPr>
          <p:cNvPr id="5" name="Picture 4"/>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1920328" y="2657919"/>
            <a:ext cx="2563042" cy="16786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63901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 calcmode="lin" valueType="num">
                                      <p:cBhvr>
                                        <p:cTn id="7" dur="500" fill="hold"/>
                                        <p:tgtEl>
                                          <p:spTgt spid="6">
                                            <p:txEl>
                                              <p:pRg st="1" end="1"/>
                                            </p:txEl>
                                          </p:spTgt>
                                        </p:tgtEl>
                                        <p:attrNameLst>
                                          <p:attrName>ppt_w</p:attrName>
                                        </p:attrNameLst>
                                      </p:cBhvr>
                                      <p:tavLst>
                                        <p:tav tm="0">
                                          <p:val>
                                            <p:fltVal val="0"/>
                                          </p:val>
                                        </p:tav>
                                        <p:tav tm="100000">
                                          <p:val>
                                            <p:strVal val="#ppt_w"/>
                                          </p:val>
                                        </p:tav>
                                      </p:tavLst>
                                    </p:anim>
                                    <p:anim calcmode="lin" valueType="num">
                                      <p:cBhvr>
                                        <p:cTn id="8" dur="500" fill="hold"/>
                                        <p:tgtEl>
                                          <p:spTgt spid="6">
                                            <p:txEl>
                                              <p:pRg st="1" end="1"/>
                                            </p:txEl>
                                          </p:spTgt>
                                        </p:tgtEl>
                                        <p:attrNameLst>
                                          <p:attrName>ppt_h</p:attrName>
                                        </p:attrNameLst>
                                      </p:cBhvr>
                                      <p:tavLst>
                                        <p:tav tm="0">
                                          <p:val>
                                            <p:fltVal val="0"/>
                                          </p:val>
                                        </p:tav>
                                        <p:tav tm="100000">
                                          <p:val>
                                            <p:strVal val="#ppt_h"/>
                                          </p:val>
                                        </p:tav>
                                      </p:tavLst>
                                    </p:anim>
                                    <p:animEffect transition="in" filter="fade">
                                      <p:cBhvr>
                                        <p:cTn id="9" dur="500"/>
                                        <p:tgtEl>
                                          <p:spTgt spid="6">
                                            <p:txEl>
                                              <p:pRg st="1" end="1"/>
                                            </p:txEl>
                                          </p:spTgt>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 calcmode="lin" valueType="num">
                                      <p:cBhvr>
                                        <p:cTn id="12" dur="500" fill="hold"/>
                                        <p:tgtEl>
                                          <p:spTgt spid="6">
                                            <p:txEl>
                                              <p:pRg st="2" end="2"/>
                                            </p:txEl>
                                          </p:spTgt>
                                        </p:tgtEl>
                                        <p:attrNameLst>
                                          <p:attrName>ppt_w</p:attrName>
                                        </p:attrNameLst>
                                      </p:cBhvr>
                                      <p:tavLst>
                                        <p:tav tm="0">
                                          <p:val>
                                            <p:fltVal val="0"/>
                                          </p:val>
                                        </p:tav>
                                        <p:tav tm="100000">
                                          <p:val>
                                            <p:strVal val="#ppt_w"/>
                                          </p:val>
                                        </p:tav>
                                      </p:tavLst>
                                    </p:anim>
                                    <p:anim calcmode="lin" valueType="num">
                                      <p:cBhvr>
                                        <p:cTn id="13" dur="500" fill="hold"/>
                                        <p:tgtEl>
                                          <p:spTgt spid="6">
                                            <p:txEl>
                                              <p:pRg st="2" end="2"/>
                                            </p:txEl>
                                          </p:spTgt>
                                        </p:tgtEl>
                                        <p:attrNameLst>
                                          <p:attrName>ppt_h</p:attrName>
                                        </p:attrNameLst>
                                      </p:cBhvr>
                                      <p:tavLst>
                                        <p:tav tm="0">
                                          <p:val>
                                            <p:fltVal val="0"/>
                                          </p:val>
                                        </p:tav>
                                        <p:tav tm="100000">
                                          <p:val>
                                            <p:strVal val="#ppt_h"/>
                                          </p:val>
                                        </p:tav>
                                      </p:tavLst>
                                    </p:anim>
                                    <p:animEffect transition="in" filter="fade">
                                      <p:cBhvr>
                                        <p:cTn id="14" dur="500"/>
                                        <p:tgtEl>
                                          <p:spTgt spid="6">
                                            <p:txEl>
                                              <p:pRg st="2" end="2"/>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anim calcmode="lin" valueType="num">
                                      <p:cBhvr>
                                        <p:cTn id="19" dur="500" fill="hold"/>
                                        <p:tgtEl>
                                          <p:spTgt spid="6">
                                            <p:txEl>
                                              <p:pRg st="3" end="3"/>
                                            </p:txEl>
                                          </p:spTgt>
                                        </p:tgtEl>
                                        <p:attrNameLst>
                                          <p:attrName>ppt_w</p:attrName>
                                        </p:attrNameLst>
                                      </p:cBhvr>
                                      <p:tavLst>
                                        <p:tav tm="0">
                                          <p:val>
                                            <p:fltVal val="0"/>
                                          </p:val>
                                        </p:tav>
                                        <p:tav tm="100000">
                                          <p:val>
                                            <p:strVal val="#ppt_w"/>
                                          </p:val>
                                        </p:tav>
                                      </p:tavLst>
                                    </p:anim>
                                    <p:anim calcmode="lin" valueType="num">
                                      <p:cBhvr>
                                        <p:cTn id="20" dur="500" fill="hold"/>
                                        <p:tgtEl>
                                          <p:spTgt spid="6">
                                            <p:txEl>
                                              <p:pRg st="3" end="3"/>
                                            </p:txEl>
                                          </p:spTgt>
                                        </p:tgtEl>
                                        <p:attrNameLst>
                                          <p:attrName>ppt_h</p:attrName>
                                        </p:attrNameLst>
                                      </p:cBhvr>
                                      <p:tavLst>
                                        <p:tav tm="0">
                                          <p:val>
                                            <p:fltVal val="0"/>
                                          </p:val>
                                        </p:tav>
                                        <p:tav tm="100000">
                                          <p:val>
                                            <p:strVal val="#ppt_h"/>
                                          </p:val>
                                        </p:tav>
                                      </p:tavLst>
                                    </p:anim>
                                    <p:animEffect transition="in" filter="fade">
                                      <p:cBhvr>
                                        <p:cTn id="21" dur="500"/>
                                        <p:tgtEl>
                                          <p:spTgt spid="6">
                                            <p:txEl>
                                              <p:pRg st="3" end="3"/>
                                            </p:txEl>
                                          </p:spTgt>
                                        </p:tgtEl>
                                      </p:cBhvr>
                                    </p:animEffect>
                                  </p:childTnLst>
                                </p:cTn>
                              </p:par>
                              <p:par>
                                <p:cTn id="22" presetID="53" presetClass="entr" presetSubtype="16" fill="hold" grpId="0" nodeType="withEffect">
                                  <p:stCondLst>
                                    <p:cond delay="0"/>
                                  </p:stCondLst>
                                  <p:childTnLst>
                                    <p:set>
                                      <p:cBhvr>
                                        <p:cTn id="23" dur="1" fill="hold">
                                          <p:stCondLst>
                                            <p:cond delay="0"/>
                                          </p:stCondLst>
                                        </p:cTn>
                                        <p:tgtEl>
                                          <p:spTgt spid="6">
                                            <p:txEl>
                                              <p:pRg st="4" end="4"/>
                                            </p:txEl>
                                          </p:spTgt>
                                        </p:tgtEl>
                                        <p:attrNameLst>
                                          <p:attrName>style.visibility</p:attrName>
                                        </p:attrNameLst>
                                      </p:cBhvr>
                                      <p:to>
                                        <p:strVal val="visible"/>
                                      </p:to>
                                    </p:set>
                                    <p:anim calcmode="lin" valueType="num">
                                      <p:cBhvr>
                                        <p:cTn id="24" dur="500" fill="hold"/>
                                        <p:tgtEl>
                                          <p:spTgt spid="6">
                                            <p:txEl>
                                              <p:pRg st="4" end="4"/>
                                            </p:txEl>
                                          </p:spTgt>
                                        </p:tgtEl>
                                        <p:attrNameLst>
                                          <p:attrName>ppt_w</p:attrName>
                                        </p:attrNameLst>
                                      </p:cBhvr>
                                      <p:tavLst>
                                        <p:tav tm="0">
                                          <p:val>
                                            <p:fltVal val="0"/>
                                          </p:val>
                                        </p:tav>
                                        <p:tav tm="100000">
                                          <p:val>
                                            <p:strVal val="#ppt_w"/>
                                          </p:val>
                                        </p:tav>
                                      </p:tavLst>
                                    </p:anim>
                                    <p:anim calcmode="lin" valueType="num">
                                      <p:cBhvr>
                                        <p:cTn id="25" dur="500" fill="hold"/>
                                        <p:tgtEl>
                                          <p:spTgt spid="6">
                                            <p:txEl>
                                              <p:pRg st="4" end="4"/>
                                            </p:txEl>
                                          </p:spTgt>
                                        </p:tgtEl>
                                        <p:attrNameLst>
                                          <p:attrName>ppt_h</p:attrName>
                                        </p:attrNameLst>
                                      </p:cBhvr>
                                      <p:tavLst>
                                        <p:tav tm="0">
                                          <p:val>
                                            <p:fltVal val="0"/>
                                          </p:val>
                                        </p:tav>
                                        <p:tav tm="100000">
                                          <p:val>
                                            <p:strVal val="#ppt_h"/>
                                          </p:val>
                                        </p:tav>
                                      </p:tavLst>
                                    </p:anim>
                                    <p:animEffect transition="in" filter="fade">
                                      <p:cBhvr>
                                        <p:cTn id="26" dur="500"/>
                                        <p:tgtEl>
                                          <p:spTgt spid="6">
                                            <p:txEl>
                                              <p:pRg st="4" end="4"/>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53" presetClass="entr" presetSubtype="16" fill="hold" grpId="0" nodeType="clickEffect">
                                  <p:stCondLst>
                                    <p:cond delay="0"/>
                                  </p:stCondLst>
                                  <p:childTnLst>
                                    <p:set>
                                      <p:cBhvr>
                                        <p:cTn id="30" dur="1" fill="hold">
                                          <p:stCondLst>
                                            <p:cond delay="0"/>
                                          </p:stCondLst>
                                        </p:cTn>
                                        <p:tgtEl>
                                          <p:spTgt spid="6">
                                            <p:txEl>
                                              <p:pRg st="5" end="5"/>
                                            </p:txEl>
                                          </p:spTgt>
                                        </p:tgtEl>
                                        <p:attrNameLst>
                                          <p:attrName>style.visibility</p:attrName>
                                        </p:attrNameLst>
                                      </p:cBhvr>
                                      <p:to>
                                        <p:strVal val="visible"/>
                                      </p:to>
                                    </p:set>
                                    <p:anim calcmode="lin" valueType="num">
                                      <p:cBhvr>
                                        <p:cTn id="31" dur="500" fill="hold"/>
                                        <p:tgtEl>
                                          <p:spTgt spid="6">
                                            <p:txEl>
                                              <p:pRg st="5" end="5"/>
                                            </p:txEl>
                                          </p:spTgt>
                                        </p:tgtEl>
                                        <p:attrNameLst>
                                          <p:attrName>ppt_w</p:attrName>
                                        </p:attrNameLst>
                                      </p:cBhvr>
                                      <p:tavLst>
                                        <p:tav tm="0">
                                          <p:val>
                                            <p:fltVal val="0"/>
                                          </p:val>
                                        </p:tav>
                                        <p:tav tm="100000">
                                          <p:val>
                                            <p:strVal val="#ppt_w"/>
                                          </p:val>
                                        </p:tav>
                                      </p:tavLst>
                                    </p:anim>
                                    <p:anim calcmode="lin" valueType="num">
                                      <p:cBhvr>
                                        <p:cTn id="32" dur="500" fill="hold"/>
                                        <p:tgtEl>
                                          <p:spTgt spid="6">
                                            <p:txEl>
                                              <p:pRg st="5" end="5"/>
                                            </p:txEl>
                                          </p:spTgt>
                                        </p:tgtEl>
                                        <p:attrNameLst>
                                          <p:attrName>ppt_h</p:attrName>
                                        </p:attrNameLst>
                                      </p:cBhvr>
                                      <p:tavLst>
                                        <p:tav tm="0">
                                          <p:val>
                                            <p:fltVal val="0"/>
                                          </p:val>
                                        </p:tav>
                                        <p:tav tm="100000">
                                          <p:val>
                                            <p:strVal val="#ppt_h"/>
                                          </p:val>
                                        </p:tav>
                                      </p:tavLst>
                                    </p:anim>
                                    <p:animEffect transition="in" filter="fade">
                                      <p:cBhvr>
                                        <p:cTn id="33" dur="500"/>
                                        <p:tgtEl>
                                          <p:spTgt spid="6">
                                            <p:txEl>
                                              <p:pRg st="5" end="5"/>
                                            </p:txEl>
                                          </p:spTgt>
                                        </p:tgtEl>
                                      </p:cBhvr>
                                    </p:animEffect>
                                  </p:childTnLst>
                                </p:cTn>
                              </p:par>
                              <p:par>
                                <p:cTn id="34" presetID="53" presetClass="entr" presetSubtype="16" fill="hold" grpId="0" nodeType="withEffect">
                                  <p:stCondLst>
                                    <p:cond delay="0"/>
                                  </p:stCondLst>
                                  <p:childTnLst>
                                    <p:set>
                                      <p:cBhvr>
                                        <p:cTn id="35" dur="1" fill="hold">
                                          <p:stCondLst>
                                            <p:cond delay="0"/>
                                          </p:stCondLst>
                                        </p:cTn>
                                        <p:tgtEl>
                                          <p:spTgt spid="6">
                                            <p:txEl>
                                              <p:pRg st="6" end="6"/>
                                            </p:txEl>
                                          </p:spTgt>
                                        </p:tgtEl>
                                        <p:attrNameLst>
                                          <p:attrName>style.visibility</p:attrName>
                                        </p:attrNameLst>
                                      </p:cBhvr>
                                      <p:to>
                                        <p:strVal val="visible"/>
                                      </p:to>
                                    </p:set>
                                    <p:anim calcmode="lin" valueType="num">
                                      <p:cBhvr>
                                        <p:cTn id="36" dur="500" fill="hold"/>
                                        <p:tgtEl>
                                          <p:spTgt spid="6">
                                            <p:txEl>
                                              <p:pRg st="6" end="6"/>
                                            </p:txEl>
                                          </p:spTgt>
                                        </p:tgtEl>
                                        <p:attrNameLst>
                                          <p:attrName>ppt_w</p:attrName>
                                        </p:attrNameLst>
                                      </p:cBhvr>
                                      <p:tavLst>
                                        <p:tav tm="0">
                                          <p:val>
                                            <p:fltVal val="0"/>
                                          </p:val>
                                        </p:tav>
                                        <p:tav tm="100000">
                                          <p:val>
                                            <p:strVal val="#ppt_w"/>
                                          </p:val>
                                        </p:tav>
                                      </p:tavLst>
                                    </p:anim>
                                    <p:anim calcmode="lin" valueType="num">
                                      <p:cBhvr>
                                        <p:cTn id="37" dur="500" fill="hold"/>
                                        <p:tgtEl>
                                          <p:spTgt spid="6">
                                            <p:txEl>
                                              <p:pRg st="6" end="6"/>
                                            </p:txEl>
                                          </p:spTgt>
                                        </p:tgtEl>
                                        <p:attrNameLst>
                                          <p:attrName>ppt_h</p:attrName>
                                        </p:attrNameLst>
                                      </p:cBhvr>
                                      <p:tavLst>
                                        <p:tav tm="0">
                                          <p:val>
                                            <p:fltVal val="0"/>
                                          </p:val>
                                        </p:tav>
                                        <p:tav tm="100000">
                                          <p:val>
                                            <p:strVal val="#ppt_h"/>
                                          </p:val>
                                        </p:tav>
                                      </p:tavLst>
                                    </p:anim>
                                    <p:animEffect transition="in" filter="fade">
                                      <p:cBhvr>
                                        <p:cTn id="38"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theme/theme1.xml><?xml version="1.0" encoding="utf-8"?>
<a:theme xmlns:a="http://schemas.openxmlformats.org/drawingml/2006/main" name="TechEd 2014 Dk Blue">
  <a:themeElements>
    <a:clrScheme name="TechEd 2014 Dark template">
      <a:dk1>
        <a:srgbClr val="000000"/>
      </a:dk1>
      <a:lt1>
        <a:srgbClr val="FFFFFF"/>
      </a:lt1>
      <a:dk2>
        <a:srgbClr val="002050"/>
      </a:dk2>
      <a:lt2>
        <a:srgbClr val="00BCF2"/>
      </a:lt2>
      <a:accent1>
        <a:srgbClr val="0072C6"/>
      </a:accent1>
      <a:accent2>
        <a:srgbClr val="7FBA00"/>
      </a:accent2>
      <a:accent3>
        <a:srgbClr val="DC3C00"/>
      </a:accent3>
      <a:accent4>
        <a:srgbClr val="68217A"/>
      </a:accent4>
      <a:accent5>
        <a:srgbClr val="009E49"/>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NA14Speaker_PPT_Template [Read-Only]" id="{2A7DA4F6-E863-44BA-B064-9E5DF871FA15}" vid="{CA2D5409-25F5-4284-AE71-EC20238C5228}"/>
    </a:ext>
  </a:extLst>
</a:theme>
</file>

<file path=ppt/theme/theme2.xml><?xml version="1.0" encoding="utf-8"?>
<a:theme xmlns:a="http://schemas.openxmlformats.org/drawingml/2006/main" name="5-30055_Office Template 2012 - 16x9 - White Background">
  <a:themeElements>
    <a:clrScheme name="Custom 7">
      <a:dk1>
        <a:srgbClr val="000000"/>
      </a:dk1>
      <a:lt1>
        <a:srgbClr val="FFFFFF"/>
      </a:lt1>
      <a:dk2>
        <a:srgbClr val="00188F"/>
      </a:dk2>
      <a:lt2>
        <a:srgbClr val="797A7D"/>
      </a:lt2>
      <a:accent1>
        <a:srgbClr val="00188F"/>
      </a:accent1>
      <a:accent2>
        <a:srgbClr val="FF8C00"/>
      </a:accent2>
      <a:accent3>
        <a:srgbClr val="FFB900"/>
      </a:accent3>
      <a:accent4>
        <a:srgbClr val="007233"/>
      </a:accent4>
      <a:accent5>
        <a:srgbClr val="EB3C00"/>
      </a:accent5>
      <a:accent6>
        <a:srgbClr val="0070C0"/>
      </a:accent6>
      <a:hlink>
        <a:srgbClr val="FF8C00"/>
      </a:hlink>
      <a:folHlink>
        <a:srgbClr val="68217A"/>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theme>
</file>

<file path=ppt/theme/theme3.xml><?xml version="1.0" encoding="utf-8"?>
<a:theme xmlns:a="http://schemas.openxmlformats.org/drawingml/2006/main" name="4_5-30055_Office Template 2012 - 16x9 - White Background">
  <a:themeElements>
    <a:clrScheme name="Custom 7">
      <a:dk1>
        <a:srgbClr val="000000"/>
      </a:dk1>
      <a:lt1>
        <a:srgbClr val="FFFFFF"/>
      </a:lt1>
      <a:dk2>
        <a:srgbClr val="00188F"/>
      </a:dk2>
      <a:lt2>
        <a:srgbClr val="797A7D"/>
      </a:lt2>
      <a:accent1>
        <a:srgbClr val="00188F"/>
      </a:accent1>
      <a:accent2>
        <a:srgbClr val="FF8C00"/>
      </a:accent2>
      <a:accent3>
        <a:srgbClr val="FFB900"/>
      </a:accent3>
      <a:accent4>
        <a:srgbClr val="007233"/>
      </a:accent4>
      <a:accent5>
        <a:srgbClr val="EB3C00"/>
      </a:accent5>
      <a:accent6>
        <a:srgbClr val="0070C0"/>
      </a:accent6>
      <a:hlink>
        <a:srgbClr val="FF8C00"/>
      </a:hlink>
      <a:folHlink>
        <a:srgbClr val="68217A"/>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theme>
</file>

<file path=ppt/theme/theme4.xml><?xml version="1.0" encoding="utf-8"?>
<a:theme xmlns:a="http://schemas.openxmlformats.org/drawingml/2006/main" name="2_5-30055_Office Template 2012 - 16x9 - White Background">
  <a:themeElements>
    <a:clrScheme name="Custom 7">
      <a:dk1>
        <a:srgbClr val="000000"/>
      </a:dk1>
      <a:lt1>
        <a:srgbClr val="FFFFFF"/>
      </a:lt1>
      <a:dk2>
        <a:srgbClr val="00188F"/>
      </a:dk2>
      <a:lt2>
        <a:srgbClr val="797A7D"/>
      </a:lt2>
      <a:accent1>
        <a:srgbClr val="00188F"/>
      </a:accent1>
      <a:accent2>
        <a:srgbClr val="FF8C00"/>
      </a:accent2>
      <a:accent3>
        <a:srgbClr val="FFB900"/>
      </a:accent3>
      <a:accent4>
        <a:srgbClr val="007233"/>
      </a:accent4>
      <a:accent5>
        <a:srgbClr val="EB3C00"/>
      </a:accent5>
      <a:accent6>
        <a:srgbClr val="0070C0"/>
      </a:accent6>
      <a:hlink>
        <a:srgbClr val="FF8C00"/>
      </a:hlink>
      <a:folHlink>
        <a:srgbClr val="68217A"/>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theme>
</file>

<file path=ppt/theme/theme5.xml><?xml version="1.0" encoding="utf-8"?>
<a:theme xmlns:a="http://schemas.openxmlformats.org/drawingml/2006/main" name="3_5-30055_Office Template 2012 - 16x9 - White Background">
  <a:themeElements>
    <a:clrScheme name="Custom 7">
      <a:dk1>
        <a:srgbClr val="000000"/>
      </a:dk1>
      <a:lt1>
        <a:srgbClr val="FFFFFF"/>
      </a:lt1>
      <a:dk2>
        <a:srgbClr val="00188F"/>
      </a:dk2>
      <a:lt2>
        <a:srgbClr val="797A7D"/>
      </a:lt2>
      <a:accent1>
        <a:srgbClr val="00188F"/>
      </a:accent1>
      <a:accent2>
        <a:srgbClr val="FF8C00"/>
      </a:accent2>
      <a:accent3>
        <a:srgbClr val="FFB900"/>
      </a:accent3>
      <a:accent4>
        <a:srgbClr val="007233"/>
      </a:accent4>
      <a:accent5>
        <a:srgbClr val="EB3C00"/>
      </a:accent5>
      <a:accent6>
        <a:srgbClr val="0070C0"/>
      </a:accent6>
      <a:hlink>
        <a:srgbClr val="FF8C00"/>
      </a:hlink>
      <a:folHlink>
        <a:srgbClr val="68217A"/>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5fad15d0-477e-40da-a20d-40d4ca777cbd">
      <UserInfo>
        <DisplayName>scot@scothillier.net</DisplayName>
        <AccountId>146</AccountId>
        <AccountType/>
      </UserInfo>
      <UserInfo>
        <DisplayName>Steve Walker</DisplayName>
        <AccountId>30</AccountId>
        <AccountType/>
      </UserInfo>
    </SharedWithUser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A2E4C90AA7333249A7DBC8CC6F49919B" ma:contentTypeVersion="1" ma:contentTypeDescription="Create a new document." ma:contentTypeScope="" ma:versionID="e7b09f0f38d7ed30c7da14951e97abcc">
  <xsd:schema xmlns:xsd="http://www.w3.org/2001/XMLSchema" xmlns:xs="http://www.w3.org/2001/XMLSchema" xmlns:p="http://schemas.microsoft.com/office/2006/metadata/properties" xmlns:ns2="5fad15d0-477e-40da-a20d-40d4ca777cbd" targetNamespace="http://schemas.microsoft.com/office/2006/metadata/properties" ma:root="true" ma:fieldsID="0cee24db179c30c5ebec40b677cadf70" ns2:_="">
    <xsd:import namespace="5fad15d0-477e-40da-a20d-40d4ca777cbd"/>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fad15d0-477e-40da-a20d-40d4ca777cbd"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990F116-B58F-4255-B05B-DA3808E0E5C6}"/>
</file>

<file path=customXml/itemProps2.xml><?xml version="1.0" encoding="utf-8"?>
<ds:datastoreItem xmlns:ds="http://schemas.openxmlformats.org/officeDocument/2006/customXml" ds:itemID="{758FDAC0-319D-4A54-8D8E-1D42CB1F8004}"/>
</file>

<file path=customXml/itemProps3.xml><?xml version="1.0" encoding="utf-8"?>
<ds:datastoreItem xmlns:ds="http://schemas.openxmlformats.org/officeDocument/2006/customXml" ds:itemID="{436359CB-DCBF-455D-97A4-8D7658F63472}"/>
</file>

<file path=docProps/app.xml><?xml version="1.0" encoding="utf-8"?>
<Properties xmlns="http://schemas.openxmlformats.org/officeDocument/2006/extended-properties" xmlns:vt="http://schemas.openxmlformats.org/officeDocument/2006/docPropsVTypes">
  <Template/>
  <TotalTime>15404</TotalTime>
  <Words>4287</Words>
  <Application>Microsoft Office PowerPoint</Application>
  <PresentationFormat>Custom</PresentationFormat>
  <Paragraphs>397</Paragraphs>
  <Slides>37</Slides>
  <Notes>26</Notes>
  <HiddenSlides>0</HiddenSlides>
  <MMClips>0</MMClips>
  <ScaleCrop>false</ScaleCrop>
  <HeadingPairs>
    <vt:vector size="6" baseType="variant">
      <vt:variant>
        <vt:lpstr>Fonts Used</vt:lpstr>
      </vt:variant>
      <vt:variant>
        <vt:i4>11</vt:i4>
      </vt:variant>
      <vt:variant>
        <vt:lpstr>Theme</vt:lpstr>
      </vt:variant>
      <vt:variant>
        <vt:i4>5</vt:i4>
      </vt:variant>
      <vt:variant>
        <vt:lpstr>Slide Titles</vt:lpstr>
      </vt:variant>
      <vt:variant>
        <vt:i4>37</vt:i4>
      </vt:variant>
    </vt:vector>
  </HeadingPairs>
  <TitlesOfParts>
    <vt:vector size="53" baseType="lpstr">
      <vt:lpstr>PMingLiU-ExtB</vt:lpstr>
      <vt:lpstr>Arial</vt:lpstr>
      <vt:lpstr>Calibri</vt:lpstr>
      <vt:lpstr>Consolas</vt:lpstr>
      <vt:lpstr>Segoe Condensed</vt:lpstr>
      <vt:lpstr>Segoe Pro</vt:lpstr>
      <vt:lpstr>Segoe Pro Light</vt:lpstr>
      <vt:lpstr>Segoe UI</vt:lpstr>
      <vt:lpstr>Segoe UI Black</vt:lpstr>
      <vt:lpstr>Segoe UI Light</vt:lpstr>
      <vt:lpstr>Wingdings</vt:lpstr>
      <vt:lpstr>TechEd 2014 Dk Blue</vt:lpstr>
      <vt:lpstr>5-30055_Office Template 2012 - 16x9 - White Background</vt:lpstr>
      <vt:lpstr>4_5-30055_Office Template 2012 - 16x9 - White Background</vt:lpstr>
      <vt:lpstr>2_5-30055_Office Template 2012 - 16x9 - White Background</vt:lpstr>
      <vt:lpstr>3_5-30055_Office Template 2012 - 16x9 - White Background</vt:lpstr>
      <vt:lpstr>Office 365 Developer Overview</vt:lpstr>
      <vt:lpstr>Agenda slide </vt:lpstr>
      <vt:lpstr>Our Vision: Modernizing the Platform</vt:lpstr>
      <vt:lpstr>The Result: A new App Model and API</vt:lpstr>
      <vt:lpstr>Office 365 development platform </vt:lpstr>
      <vt:lpstr>Office 365 App Model</vt:lpstr>
      <vt:lpstr>PowerPoint Presentation</vt:lpstr>
      <vt:lpstr>PowerPoint Presentation</vt:lpstr>
      <vt:lpstr>PowerPoint Presentation</vt:lpstr>
      <vt:lpstr>PowerPoint Presentation</vt:lpstr>
      <vt:lpstr>Modern app development </vt:lpstr>
      <vt:lpstr>What is in it for developers?</vt:lpstr>
      <vt:lpstr>App Model Development</vt:lpstr>
      <vt:lpstr>Apps for SharePoint Samples</vt:lpstr>
      <vt:lpstr>Apps for Office  Samples</vt:lpstr>
      <vt:lpstr>Apps and Market place license process</vt:lpstr>
      <vt:lpstr>Office 365 APIs</vt:lpstr>
      <vt:lpstr>Office 365 device apps</vt:lpstr>
      <vt:lpstr>Common Consent</vt:lpstr>
      <vt:lpstr>Office 365 APIs</vt:lpstr>
      <vt:lpstr>The SharePoint Client APIs will work</vt:lpstr>
      <vt:lpstr>ASP.NET MVC project demo</vt:lpstr>
      <vt:lpstr>Windows 8.1 project demo</vt:lpstr>
      <vt:lpstr>Cordova Project demo</vt:lpstr>
      <vt:lpstr>Office 365 SDK for Android</vt:lpstr>
      <vt:lpstr>Tools</vt:lpstr>
      <vt:lpstr>Developer template and usage</vt:lpstr>
      <vt:lpstr>Developer sites and remote development</vt:lpstr>
      <vt:lpstr>Resources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&lt;Speech writer name goes here&gt;</Manager>
  <Company>Microsoft Corporation</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TechEd 2014</dc:subject>
  <dc:creator>Sanjeevini Mittal</dc:creator>
  <cp:keywords>Office 365;Evolving Workforce</cp:keywords>
  <dc:description>Template: Jordan Cayabyab, Artitudes Design
Formatting: 
Audience Type:</dc:description>
  <cp:lastModifiedBy>Jeremy Thake</cp:lastModifiedBy>
  <cp:revision>343</cp:revision>
  <dcterms:created xsi:type="dcterms:W3CDTF">2013-10-21T21:40:33Z</dcterms:created>
  <dcterms:modified xsi:type="dcterms:W3CDTF">2014-06-18T17:50:57Z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0x010100A2E4C90AA7333249A7DBC8CC6F49919B</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18;#George R. Brown Convention Center|6c33c07d-d6c4-4c5e-b5d0-7afd8a7a4e7d</vt:lpwstr>
  </property>
  <property fmtid="{D5CDD505-2E9C-101B-9397-08002B2CF9AE}" pid="7" name="Track">
    <vt:lpwstr/>
  </property>
  <property fmtid="{D5CDD505-2E9C-101B-9397-08002B2CF9AE}" pid="8" name="Event Location">
    <vt:lpwstr>17;#Houston|b97448fd-4b6d-4055-9328-60bf1c4ceb26</vt:lpwstr>
  </property>
  <property fmtid="{D5CDD505-2E9C-101B-9397-08002B2CF9AE}" pid="9" name="Campaign">
    <vt:lpwstr/>
  </property>
  <property fmtid="{D5CDD505-2E9C-101B-9397-08002B2CF9AE}" pid="10" name="Audience1">
    <vt:lpwstr>9;#developers|8e4a08dc-5d95-4156-ab65-f22579a1592a</vt:lpwstr>
  </property>
  <property fmtid="{D5CDD505-2E9C-101B-9397-08002B2CF9AE}" pid="11" name="Event Name">
    <vt:lpwstr>16;#Microsoft Tech Ed|30c8c6b6-2916-412b-8e18-b132d138380c</vt:lpwstr>
  </property>
  <property fmtid="{D5CDD505-2E9C-101B-9397-08002B2CF9AE}" pid="12" name="TaxKeyword">
    <vt:lpwstr>37;#Office 365|11111111-1111-1111-1111-111111111111;#36;#Evolving Workforce|a6f3b9c1-a92c-4262-a09b-d03ae5f022ab</vt:lpwstr>
  </property>
  <property fmtid="{D5CDD505-2E9C-101B-9397-08002B2CF9AE}" pid="13" name="IsMyDocuments">
    <vt:i4>1</vt:i4>
  </property>
  <property fmtid="{D5CDD505-2E9C-101B-9397-08002B2CF9AE}" pid="14" name="TaxCatchAll">
    <vt:lpwstr>37;#Office 365;#36;#Evolving Workforce</vt:lpwstr>
  </property>
  <property fmtid="{D5CDD505-2E9C-101B-9397-08002B2CF9AE}" pid="15" name="TaxKeywordTaxHTField">
    <vt:lpwstr>Office 365|11111111-1111-1111-1111-111111111111;Evolving Workforce|a6f3b9c1-a92c-4262-a09b-d03ae5f022ab</vt:lpwstr>
  </property>
</Properties>
</file>